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34475" cy="12179300" type="ledg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7375"/>
    <a:srgbClr val="00A751"/>
    <a:srgbClr val="00ADE0"/>
    <a:srgbClr val="AAB6C1"/>
    <a:srgbClr val="00AEE3"/>
    <a:srgbClr val="6F71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18" autoAdjust="0"/>
    <p:restoredTop sz="96223" autoAdjust="0"/>
  </p:normalViewPr>
  <p:slideViewPr>
    <p:cSldViewPr snapToGrid="0">
      <p:cViewPr varScale="1">
        <p:scale>
          <a:sx n="73" d="100"/>
          <a:sy n="73" d="100"/>
        </p:scale>
        <p:origin x="22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3A36C-7B9C-4121-85E1-53A752DD555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A03A618-2F6A-480C-A6DF-E155803521EC}">
      <dgm:prSet phldrT="[Text]"/>
      <dgm:spPr>
        <a:solidFill>
          <a:srgbClr val="00ADE0"/>
        </a:solidFill>
      </dgm:spPr>
      <dgm:t>
        <a:bodyPr/>
        <a:lstStyle/>
        <a:p>
          <a:r>
            <a:rPr lang="en-US" dirty="0"/>
            <a:t>Status</a:t>
          </a:r>
        </a:p>
      </dgm:t>
    </dgm:pt>
    <dgm:pt modelId="{6E950CF6-5C34-4908-B05C-C824C05CE83B}" type="parTrans" cxnId="{DB4E7A4B-1485-49AB-A1DA-D61F88FBD90C}">
      <dgm:prSet/>
      <dgm:spPr/>
      <dgm:t>
        <a:bodyPr/>
        <a:lstStyle/>
        <a:p>
          <a:endParaRPr lang="en-US"/>
        </a:p>
      </dgm:t>
    </dgm:pt>
    <dgm:pt modelId="{FD585827-38AB-402F-8EC4-7F3DF1BD3EC5}" type="sibTrans" cxnId="{DB4E7A4B-1485-49AB-A1DA-D61F88FBD90C}">
      <dgm:prSet/>
      <dgm:spPr>
        <a:solidFill>
          <a:srgbClr val="717375"/>
        </a:solidFill>
      </dgm:spPr>
      <dgm:t>
        <a:bodyPr/>
        <a:lstStyle/>
        <a:p>
          <a:endParaRPr lang="en-US"/>
        </a:p>
      </dgm:t>
    </dgm:pt>
    <dgm:pt modelId="{88B00248-30DC-42C4-9842-A6269EF89523}">
      <dgm:prSet phldrT="[Text]"/>
      <dgm:spPr>
        <a:solidFill>
          <a:srgbClr val="00A751"/>
        </a:solidFill>
      </dgm:spPr>
      <dgm:t>
        <a:bodyPr/>
        <a:lstStyle/>
        <a:p>
          <a:r>
            <a:rPr lang="en-US" dirty="0"/>
            <a:t>RMA</a:t>
          </a:r>
        </a:p>
      </dgm:t>
    </dgm:pt>
    <dgm:pt modelId="{15B759FD-E346-4FA3-8502-25B0B850EF4D}" type="parTrans" cxnId="{9FDC7962-98A6-4CF9-A8C5-7DA7A90F2CF5}">
      <dgm:prSet/>
      <dgm:spPr/>
      <dgm:t>
        <a:bodyPr/>
        <a:lstStyle/>
        <a:p>
          <a:endParaRPr lang="en-US"/>
        </a:p>
      </dgm:t>
    </dgm:pt>
    <dgm:pt modelId="{12E8D6A6-EFE7-42B4-B18F-5DCD07EFD5FD}" type="sibTrans" cxnId="{9FDC7962-98A6-4CF9-A8C5-7DA7A90F2CF5}">
      <dgm:prSet/>
      <dgm:spPr>
        <a:solidFill>
          <a:srgbClr val="717375"/>
        </a:solidFill>
      </dgm:spPr>
      <dgm:t>
        <a:bodyPr/>
        <a:lstStyle/>
        <a:p>
          <a:endParaRPr lang="en-US"/>
        </a:p>
      </dgm:t>
    </dgm:pt>
    <dgm:pt modelId="{AA36B2F2-B0D6-4643-ABD1-34B30FA9411C}">
      <dgm:prSet phldrT="[Text]"/>
      <dgm:spPr>
        <a:solidFill>
          <a:srgbClr val="00A751"/>
        </a:solidFill>
      </dgm:spPr>
      <dgm:t>
        <a:bodyPr/>
        <a:lstStyle/>
        <a:p>
          <a:r>
            <a:rPr lang="en-US" dirty="0"/>
            <a:t>CAR</a:t>
          </a:r>
        </a:p>
      </dgm:t>
    </dgm:pt>
    <dgm:pt modelId="{E6C56FBF-801C-4797-93C6-6472EC73CF7F}" type="parTrans" cxnId="{9ABC0AF3-2F16-4641-8456-13EF269DCBBC}">
      <dgm:prSet/>
      <dgm:spPr/>
      <dgm:t>
        <a:bodyPr/>
        <a:lstStyle/>
        <a:p>
          <a:endParaRPr lang="en-US"/>
        </a:p>
      </dgm:t>
    </dgm:pt>
    <dgm:pt modelId="{E715C3B0-A06C-41C3-B403-90A212D03813}" type="sibTrans" cxnId="{9ABC0AF3-2F16-4641-8456-13EF269DCBBC}">
      <dgm:prSet/>
      <dgm:spPr>
        <a:solidFill>
          <a:srgbClr val="717375"/>
        </a:solidFill>
      </dgm:spPr>
      <dgm:t>
        <a:bodyPr/>
        <a:lstStyle/>
        <a:p>
          <a:endParaRPr lang="en-US"/>
        </a:p>
      </dgm:t>
    </dgm:pt>
    <dgm:pt modelId="{F19570BE-AC65-45E1-9D7D-86424502C92E}">
      <dgm:prSet/>
      <dgm:spPr>
        <a:solidFill>
          <a:srgbClr val="00A751"/>
        </a:solidFill>
      </dgm:spPr>
      <dgm:t>
        <a:bodyPr/>
        <a:lstStyle/>
        <a:p>
          <a:r>
            <a:rPr lang="en-US" dirty="0"/>
            <a:t>Supplier</a:t>
          </a:r>
        </a:p>
        <a:p>
          <a:r>
            <a:rPr lang="en-US" dirty="0"/>
            <a:t>Feedback</a:t>
          </a:r>
        </a:p>
      </dgm:t>
    </dgm:pt>
    <dgm:pt modelId="{16357F95-FC18-4192-9811-FF9B9BB0CCF1}" type="parTrans" cxnId="{57C0A4E7-35B0-4A7D-9909-9E199A39523E}">
      <dgm:prSet/>
      <dgm:spPr/>
      <dgm:t>
        <a:bodyPr/>
        <a:lstStyle/>
        <a:p>
          <a:endParaRPr lang="en-US"/>
        </a:p>
      </dgm:t>
    </dgm:pt>
    <dgm:pt modelId="{8BED61B9-4969-4842-82AF-611FFB81FEFB}" type="sibTrans" cxnId="{57C0A4E7-35B0-4A7D-9909-9E199A39523E}">
      <dgm:prSet/>
      <dgm:spPr>
        <a:solidFill>
          <a:srgbClr val="717375"/>
        </a:solidFill>
      </dgm:spPr>
      <dgm:t>
        <a:bodyPr/>
        <a:lstStyle/>
        <a:p>
          <a:endParaRPr lang="en-US"/>
        </a:p>
      </dgm:t>
    </dgm:pt>
    <dgm:pt modelId="{2568A7CD-D691-423A-B27F-8F0225DB7423}">
      <dgm:prSet/>
      <dgm:spPr>
        <a:solidFill>
          <a:srgbClr val="00ADE0"/>
        </a:solidFill>
      </dgm:spPr>
      <dgm:t>
        <a:bodyPr/>
        <a:lstStyle/>
        <a:p>
          <a:r>
            <a:rPr lang="en-US" dirty="0"/>
            <a:t>Status</a:t>
          </a:r>
        </a:p>
      </dgm:t>
    </dgm:pt>
    <dgm:pt modelId="{250DE174-489F-45F8-BC9B-1E68FAFD23F6}" type="parTrans" cxnId="{03C12EE2-4B64-4AE3-945E-737098988253}">
      <dgm:prSet/>
      <dgm:spPr/>
      <dgm:t>
        <a:bodyPr/>
        <a:lstStyle/>
        <a:p>
          <a:endParaRPr lang="en-US"/>
        </a:p>
      </dgm:t>
    </dgm:pt>
    <dgm:pt modelId="{0B35FEEE-5B6B-40E5-A658-B343E6FC73A8}" type="sibTrans" cxnId="{03C12EE2-4B64-4AE3-945E-737098988253}">
      <dgm:prSet/>
      <dgm:spPr/>
      <dgm:t>
        <a:bodyPr/>
        <a:lstStyle/>
        <a:p>
          <a:endParaRPr lang="en-US"/>
        </a:p>
      </dgm:t>
    </dgm:pt>
    <dgm:pt modelId="{AFB164FE-8736-496B-BF77-963292E7B35B}" type="pres">
      <dgm:prSet presAssocID="{F3A3A36C-7B9C-4121-85E1-53A752DD555E}" presName="linearFlow" presStyleCnt="0">
        <dgm:presLayoutVars>
          <dgm:resizeHandles val="exact"/>
        </dgm:presLayoutVars>
      </dgm:prSet>
      <dgm:spPr/>
    </dgm:pt>
    <dgm:pt modelId="{D3ECC0CB-C0E0-4DDD-8803-1A8DA6B5C7B4}" type="pres">
      <dgm:prSet presAssocID="{3A03A618-2F6A-480C-A6DF-E155803521EC}" presName="node" presStyleLbl="node1" presStyleIdx="0" presStyleCnt="5">
        <dgm:presLayoutVars>
          <dgm:bulletEnabled val="1"/>
        </dgm:presLayoutVars>
      </dgm:prSet>
      <dgm:spPr>
        <a:prstGeom prst="flowChartDecision">
          <a:avLst/>
        </a:prstGeom>
      </dgm:spPr>
    </dgm:pt>
    <dgm:pt modelId="{89E4C273-EFF4-4BDD-B204-C1C7E3BD1425}" type="pres">
      <dgm:prSet presAssocID="{FD585827-38AB-402F-8EC4-7F3DF1BD3EC5}" presName="sibTrans" presStyleLbl="sibTrans2D1" presStyleIdx="0" presStyleCnt="4"/>
      <dgm:spPr/>
    </dgm:pt>
    <dgm:pt modelId="{D8D6F12C-6005-4A1F-B698-1501E52C5573}" type="pres">
      <dgm:prSet presAssocID="{FD585827-38AB-402F-8EC4-7F3DF1BD3EC5}" presName="connectorText" presStyleLbl="sibTrans2D1" presStyleIdx="0" presStyleCnt="4"/>
      <dgm:spPr/>
    </dgm:pt>
    <dgm:pt modelId="{EDD12E76-53C7-464F-B055-642F4358EC43}" type="pres">
      <dgm:prSet presAssocID="{88B00248-30DC-42C4-9842-A6269EF89523}" presName="node" presStyleLbl="node1" presStyleIdx="1" presStyleCnt="5">
        <dgm:presLayoutVars>
          <dgm:bulletEnabled val="1"/>
        </dgm:presLayoutVars>
      </dgm:prSet>
      <dgm:spPr/>
    </dgm:pt>
    <dgm:pt modelId="{860CDAE4-2CCD-4767-BB2D-2B77189F7720}" type="pres">
      <dgm:prSet presAssocID="{12E8D6A6-EFE7-42B4-B18F-5DCD07EFD5FD}" presName="sibTrans" presStyleLbl="sibTrans2D1" presStyleIdx="1" presStyleCnt="4"/>
      <dgm:spPr/>
    </dgm:pt>
    <dgm:pt modelId="{381258A3-6640-443E-9656-4634A8936E4C}" type="pres">
      <dgm:prSet presAssocID="{12E8D6A6-EFE7-42B4-B18F-5DCD07EFD5FD}" presName="connectorText" presStyleLbl="sibTrans2D1" presStyleIdx="1" presStyleCnt="4"/>
      <dgm:spPr/>
    </dgm:pt>
    <dgm:pt modelId="{D3C9E79D-588B-40D1-8D05-EC031E66D5A9}" type="pres">
      <dgm:prSet presAssocID="{AA36B2F2-B0D6-4643-ABD1-34B30FA9411C}" presName="node" presStyleLbl="node1" presStyleIdx="2" presStyleCnt="5">
        <dgm:presLayoutVars>
          <dgm:bulletEnabled val="1"/>
        </dgm:presLayoutVars>
      </dgm:prSet>
      <dgm:spPr/>
    </dgm:pt>
    <dgm:pt modelId="{4B22BE22-5133-4963-8F6D-5D599E4B0FDA}" type="pres">
      <dgm:prSet presAssocID="{E715C3B0-A06C-41C3-B403-90A212D03813}" presName="sibTrans" presStyleLbl="sibTrans2D1" presStyleIdx="2" presStyleCnt="4"/>
      <dgm:spPr/>
    </dgm:pt>
    <dgm:pt modelId="{1D1CF6B5-2F63-45AA-A680-C2FE41FE42FE}" type="pres">
      <dgm:prSet presAssocID="{E715C3B0-A06C-41C3-B403-90A212D03813}" presName="connectorText" presStyleLbl="sibTrans2D1" presStyleIdx="2" presStyleCnt="4"/>
      <dgm:spPr/>
    </dgm:pt>
    <dgm:pt modelId="{4C40A93E-CC8C-40A8-AC85-4CEE9655C6BD}" type="pres">
      <dgm:prSet presAssocID="{F19570BE-AC65-45E1-9D7D-86424502C92E}" presName="node" presStyleLbl="node1" presStyleIdx="3" presStyleCnt="5">
        <dgm:presLayoutVars>
          <dgm:bulletEnabled val="1"/>
        </dgm:presLayoutVars>
      </dgm:prSet>
      <dgm:spPr/>
    </dgm:pt>
    <dgm:pt modelId="{0BAEB7A9-283E-4A57-B7CF-5A40C44159F9}" type="pres">
      <dgm:prSet presAssocID="{8BED61B9-4969-4842-82AF-611FFB81FEFB}" presName="sibTrans" presStyleLbl="sibTrans2D1" presStyleIdx="3" presStyleCnt="4"/>
      <dgm:spPr/>
    </dgm:pt>
    <dgm:pt modelId="{4B5DAD75-5305-4FB2-8CCE-CA41E081B311}" type="pres">
      <dgm:prSet presAssocID="{8BED61B9-4969-4842-82AF-611FFB81FEFB}" presName="connectorText" presStyleLbl="sibTrans2D1" presStyleIdx="3" presStyleCnt="4"/>
      <dgm:spPr/>
    </dgm:pt>
    <dgm:pt modelId="{55C9A96E-63F3-4F81-8805-3C4424F39DDC}" type="pres">
      <dgm:prSet presAssocID="{2568A7CD-D691-423A-B27F-8F0225DB7423}" presName="node" presStyleLbl="node1" presStyleIdx="4" presStyleCnt="5">
        <dgm:presLayoutVars>
          <dgm:bulletEnabled val="1"/>
        </dgm:presLayoutVars>
      </dgm:prSet>
      <dgm:spPr>
        <a:prstGeom prst="flowChartDecision">
          <a:avLst/>
        </a:prstGeom>
      </dgm:spPr>
    </dgm:pt>
  </dgm:ptLst>
  <dgm:cxnLst>
    <dgm:cxn modelId="{43210106-092B-416B-B4EE-86440879C00B}" type="presOf" srcId="{12E8D6A6-EFE7-42B4-B18F-5DCD07EFD5FD}" destId="{860CDAE4-2CCD-4767-BB2D-2B77189F7720}" srcOrd="0" destOrd="0" presId="urn:microsoft.com/office/officeart/2005/8/layout/process2"/>
    <dgm:cxn modelId="{1E5ED20D-B0D1-44B6-A9A1-101B08655CB6}" type="presOf" srcId="{8BED61B9-4969-4842-82AF-611FFB81FEFB}" destId="{4B5DAD75-5305-4FB2-8CCE-CA41E081B311}" srcOrd="1" destOrd="0" presId="urn:microsoft.com/office/officeart/2005/8/layout/process2"/>
    <dgm:cxn modelId="{94E49A15-50B1-4365-A294-84B25309D3EC}" type="presOf" srcId="{12E8D6A6-EFE7-42B4-B18F-5DCD07EFD5FD}" destId="{381258A3-6640-443E-9656-4634A8936E4C}" srcOrd="1" destOrd="0" presId="urn:microsoft.com/office/officeart/2005/8/layout/process2"/>
    <dgm:cxn modelId="{5D666D1C-56B0-42DC-B982-E8014EDFF014}" type="presOf" srcId="{AA36B2F2-B0D6-4643-ABD1-34B30FA9411C}" destId="{D3C9E79D-588B-40D1-8D05-EC031E66D5A9}" srcOrd="0" destOrd="0" presId="urn:microsoft.com/office/officeart/2005/8/layout/process2"/>
    <dgm:cxn modelId="{386CD421-C816-49E7-B6FB-924C82A6E5ED}" type="presOf" srcId="{88B00248-30DC-42C4-9842-A6269EF89523}" destId="{EDD12E76-53C7-464F-B055-642F4358EC43}" srcOrd="0" destOrd="0" presId="urn:microsoft.com/office/officeart/2005/8/layout/process2"/>
    <dgm:cxn modelId="{60A24042-B1F5-4672-9EFF-77ECD416D4CD}" type="presOf" srcId="{3A03A618-2F6A-480C-A6DF-E155803521EC}" destId="{D3ECC0CB-C0E0-4DDD-8803-1A8DA6B5C7B4}" srcOrd="0" destOrd="0" presId="urn:microsoft.com/office/officeart/2005/8/layout/process2"/>
    <dgm:cxn modelId="{DB4E7A4B-1485-49AB-A1DA-D61F88FBD90C}" srcId="{F3A3A36C-7B9C-4121-85E1-53A752DD555E}" destId="{3A03A618-2F6A-480C-A6DF-E155803521EC}" srcOrd="0" destOrd="0" parTransId="{6E950CF6-5C34-4908-B05C-C824C05CE83B}" sibTransId="{FD585827-38AB-402F-8EC4-7F3DF1BD3EC5}"/>
    <dgm:cxn modelId="{18EF284E-AD62-421A-8393-CADBFCC2E393}" type="presOf" srcId="{F3A3A36C-7B9C-4121-85E1-53A752DD555E}" destId="{AFB164FE-8736-496B-BF77-963292E7B35B}" srcOrd="0" destOrd="0" presId="urn:microsoft.com/office/officeart/2005/8/layout/process2"/>
    <dgm:cxn modelId="{9FDC7962-98A6-4CF9-A8C5-7DA7A90F2CF5}" srcId="{F3A3A36C-7B9C-4121-85E1-53A752DD555E}" destId="{88B00248-30DC-42C4-9842-A6269EF89523}" srcOrd="1" destOrd="0" parTransId="{15B759FD-E346-4FA3-8502-25B0B850EF4D}" sibTransId="{12E8D6A6-EFE7-42B4-B18F-5DCD07EFD5FD}"/>
    <dgm:cxn modelId="{4059956E-0BA5-4798-B916-79C6CA01F8D8}" type="presOf" srcId="{8BED61B9-4969-4842-82AF-611FFB81FEFB}" destId="{0BAEB7A9-283E-4A57-B7CF-5A40C44159F9}" srcOrd="0" destOrd="0" presId="urn:microsoft.com/office/officeart/2005/8/layout/process2"/>
    <dgm:cxn modelId="{00FE6F75-EA0C-43E6-A1D9-AD7570ADAFB0}" type="presOf" srcId="{E715C3B0-A06C-41C3-B403-90A212D03813}" destId="{4B22BE22-5133-4963-8F6D-5D599E4B0FDA}" srcOrd="0" destOrd="0" presId="urn:microsoft.com/office/officeart/2005/8/layout/process2"/>
    <dgm:cxn modelId="{42307C8F-D05E-4BB5-8DBA-54D3225EC974}" type="presOf" srcId="{FD585827-38AB-402F-8EC4-7F3DF1BD3EC5}" destId="{D8D6F12C-6005-4A1F-B698-1501E52C5573}" srcOrd="1" destOrd="0" presId="urn:microsoft.com/office/officeart/2005/8/layout/process2"/>
    <dgm:cxn modelId="{C95C92A5-A37D-4EF7-9D92-6559CE8E8CB4}" type="presOf" srcId="{E715C3B0-A06C-41C3-B403-90A212D03813}" destId="{1D1CF6B5-2F63-45AA-A680-C2FE41FE42FE}" srcOrd="1" destOrd="0" presId="urn:microsoft.com/office/officeart/2005/8/layout/process2"/>
    <dgm:cxn modelId="{F7C08DB5-4BF3-4254-B1FB-79243D80A5CB}" type="presOf" srcId="{F19570BE-AC65-45E1-9D7D-86424502C92E}" destId="{4C40A93E-CC8C-40A8-AC85-4CEE9655C6BD}" srcOrd="0" destOrd="0" presId="urn:microsoft.com/office/officeart/2005/8/layout/process2"/>
    <dgm:cxn modelId="{03C12EE2-4B64-4AE3-945E-737098988253}" srcId="{F3A3A36C-7B9C-4121-85E1-53A752DD555E}" destId="{2568A7CD-D691-423A-B27F-8F0225DB7423}" srcOrd="4" destOrd="0" parTransId="{250DE174-489F-45F8-BC9B-1E68FAFD23F6}" sibTransId="{0B35FEEE-5B6B-40E5-A658-B343E6FC73A8}"/>
    <dgm:cxn modelId="{6A37F5E4-70D4-4BC4-99E9-1EE0B9A2D516}" type="presOf" srcId="{2568A7CD-D691-423A-B27F-8F0225DB7423}" destId="{55C9A96E-63F3-4F81-8805-3C4424F39DDC}" srcOrd="0" destOrd="0" presId="urn:microsoft.com/office/officeart/2005/8/layout/process2"/>
    <dgm:cxn modelId="{57C0A4E7-35B0-4A7D-9909-9E199A39523E}" srcId="{F3A3A36C-7B9C-4121-85E1-53A752DD555E}" destId="{F19570BE-AC65-45E1-9D7D-86424502C92E}" srcOrd="3" destOrd="0" parTransId="{16357F95-FC18-4192-9811-FF9B9BB0CCF1}" sibTransId="{8BED61B9-4969-4842-82AF-611FFB81FEFB}"/>
    <dgm:cxn modelId="{9ABC0AF3-2F16-4641-8456-13EF269DCBBC}" srcId="{F3A3A36C-7B9C-4121-85E1-53A752DD555E}" destId="{AA36B2F2-B0D6-4643-ABD1-34B30FA9411C}" srcOrd="2" destOrd="0" parTransId="{E6C56FBF-801C-4797-93C6-6472EC73CF7F}" sibTransId="{E715C3B0-A06C-41C3-B403-90A212D03813}"/>
    <dgm:cxn modelId="{60A9EDFB-9E13-409D-A6E4-8F3BDEA79A86}" type="presOf" srcId="{FD585827-38AB-402F-8EC4-7F3DF1BD3EC5}" destId="{89E4C273-EFF4-4BDD-B204-C1C7E3BD1425}" srcOrd="0" destOrd="0" presId="urn:microsoft.com/office/officeart/2005/8/layout/process2"/>
    <dgm:cxn modelId="{B05651D5-56E1-45D5-8DEC-8CD6687D2EAA}" type="presParOf" srcId="{AFB164FE-8736-496B-BF77-963292E7B35B}" destId="{D3ECC0CB-C0E0-4DDD-8803-1A8DA6B5C7B4}" srcOrd="0" destOrd="0" presId="urn:microsoft.com/office/officeart/2005/8/layout/process2"/>
    <dgm:cxn modelId="{79F792D2-2612-48B1-825C-5274A30B339D}" type="presParOf" srcId="{AFB164FE-8736-496B-BF77-963292E7B35B}" destId="{89E4C273-EFF4-4BDD-B204-C1C7E3BD1425}" srcOrd="1" destOrd="0" presId="urn:microsoft.com/office/officeart/2005/8/layout/process2"/>
    <dgm:cxn modelId="{BD37345A-52ED-441F-9E07-B59E3F4C0D3E}" type="presParOf" srcId="{89E4C273-EFF4-4BDD-B204-C1C7E3BD1425}" destId="{D8D6F12C-6005-4A1F-B698-1501E52C5573}" srcOrd="0" destOrd="0" presId="urn:microsoft.com/office/officeart/2005/8/layout/process2"/>
    <dgm:cxn modelId="{4FE6957E-8FFE-4D92-A478-53AFA349ADA4}" type="presParOf" srcId="{AFB164FE-8736-496B-BF77-963292E7B35B}" destId="{EDD12E76-53C7-464F-B055-642F4358EC43}" srcOrd="2" destOrd="0" presId="urn:microsoft.com/office/officeart/2005/8/layout/process2"/>
    <dgm:cxn modelId="{42072A8E-4D0B-4B46-8C5D-F38EF068C127}" type="presParOf" srcId="{AFB164FE-8736-496B-BF77-963292E7B35B}" destId="{860CDAE4-2CCD-4767-BB2D-2B77189F7720}" srcOrd="3" destOrd="0" presId="urn:microsoft.com/office/officeart/2005/8/layout/process2"/>
    <dgm:cxn modelId="{49754A3E-981C-4608-8854-7F7B4F683123}" type="presParOf" srcId="{860CDAE4-2CCD-4767-BB2D-2B77189F7720}" destId="{381258A3-6640-443E-9656-4634A8936E4C}" srcOrd="0" destOrd="0" presId="urn:microsoft.com/office/officeart/2005/8/layout/process2"/>
    <dgm:cxn modelId="{CF274BA0-D1E0-4300-89EA-62F5267B7AB5}" type="presParOf" srcId="{AFB164FE-8736-496B-BF77-963292E7B35B}" destId="{D3C9E79D-588B-40D1-8D05-EC031E66D5A9}" srcOrd="4" destOrd="0" presId="urn:microsoft.com/office/officeart/2005/8/layout/process2"/>
    <dgm:cxn modelId="{D506CF91-D3C2-46CC-8EB9-6F0407482DD2}" type="presParOf" srcId="{AFB164FE-8736-496B-BF77-963292E7B35B}" destId="{4B22BE22-5133-4963-8F6D-5D599E4B0FDA}" srcOrd="5" destOrd="0" presId="urn:microsoft.com/office/officeart/2005/8/layout/process2"/>
    <dgm:cxn modelId="{D0C0F833-2526-424B-A54B-9293E42834B8}" type="presParOf" srcId="{4B22BE22-5133-4963-8F6D-5D599E4B0FDA}" destId="{1D1CF6B5-2F63-45AA-A680-C2FE41FE42FE}" srcOrd="0" destOrd="0" presId="urn:microsoft.com/office/officeart/2005/8/layout/process2"/>
    <dgm:cxn modelId="{4A612B47-52D1-4B9C-97C4-32257BF73F71}" type="presParOf" srcId="{AFB164FE-8736-496B-BF77-963292E7B35B}" destId="{4C40A93E-CC8C-40A8-AC85-4CEE9655C6BD}" srcOrd="6" destOrd="0" presId="urn:microsoft.com/office/officeart/2005/8/layout/process2"/>
    <dgm:cxn modelId="{7B5060DA-55FC-4298-882A-74530759A1F9}" type="presParOf" srcId="{AFB164FE-8736-496B-BF77-963292E7B35B}" destId="{0BAEB7A9-283E-4A57-B7CF-5A40C44159F9}" srcOrd="7" destOrd="0" presId="urn:microsoft.com/office/officeart/2005/8/layout/process2"/>
    <dgm:cxn modelId="{2EBCB085-4024-44D9-92B4-E98E7162CA1F}" type="presParOf" srcId="{0BAEB7A9-283E-4A57-B7CF-5A40C44159F9}" destId="{4B5DAD75-5305-4FB2-8CCE-CA41E081B311}" srcOrd="0" destOrd="0" presId="urn:microsoft.com/office/officeart/2005/8/layout/process2"/>
    <dgm:cxn modelId="{F1AD7492-2DD6-4D7E-B766-0AFCB131DF80}" type="presParOf" srcId="{AFB164FE-8736-496B-BF77-963292E7B35B}" destId="{55C9A96E-63F3-4F81-8805-3C4424F39DDC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9F7997-D247-4BE9-8AC0-08775DCEE1D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05DB1B27-27EB-4FA5-8938-089A35AF5718}">
      <dgm:prSet phldrT="[Text]"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Create PN</a:t>
          </a:r>
        </a:p>
      </dgm:t>
    </dgm:pt>
    <dgm:pt modelId="{91BA7D2C-C067-4435-82A6-72C8C347CCE0}" type="parTrans" cxnId="{8E314664-7304-464B-9AA0-AFEA3028A547}">
      <dgm:prSet/>
      <dgm:spPr/>
      <dgm:t>
        <a:bodyPr/>
        <a:lstStyle/>
        <a:p>
          <a:endParaRPr lang="en-US"/>
        </a:p>
      </dgm:t>
    </dgm:pt>
    <dgm:pt modelId="{FA763334-07AB-4619-A8CF-834BE8E38912}" type="sibTrans" cxnId="{8E314664-7304-464B-9AA0-AFEA3028A547}">
      <dgm:prSet/>
      <dgm:spPr>
        <a:solidFill>
          <a:srgbClr val="6F7173"/>
        </a:solidFill>
      </dgm:spPr>
      <dgm:t>
        <a:bodyPr/>
        <a:lstStyle/>
        <a:p>
          <a:endParaRPr lang="en-US"/>
        </a:p>
      </dgm:t>
    </dgm:pt>
    <dgm:pt modelId="{49625622-6785-4C2B-B787-B6ABD20695C3}">
      <dgm:prSet phldrT="[Text]"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Bill of Materials</a:t>
          </a:r>
        </a:p>
      </dgm:t>
    </dgm:pt>
    <dgm:pt modelId="{D17C8A49-70D0-4CD1-A2D3-787B01BD241F}" type="parTrans" cxnId="{5A6AF21A-E18C-40F0-B8C4-A0EBE29C532B}">
      <dgm:prSet/>
      <dgm:spPr/>
      <dgm:t>
        <a:bodyPr/>
        <a:lstStyle/>
        <a:p>
          <a:endParaRPr lang="en-US"/>
        </a:p>
      </dgm:t>
    </dgm:pt>
    <dgm:pt modelId="{28910390-C664-4E1A-8B4A-A88C84378CCF}" type="sibTrans" cxnId="{5A6AF21A-E18C-40F0-B8C4-A0EBE29C532B}">
      <dgm:prSet/>
      <dgm:spPr>
        <a:solidFill>
          <a:srgbClr val="6F7173"/>
        </a:solidFill>
      </dgm:spPr>
      <dgm:t>
        <a:bodyPr/>
        <a:lstStyle/>
        <a:p>
          <a:endParaRPr lang="en-US"/>
        </a:p>
      </dgm:t>
    </dgm:pt>
    <dgm:pt modelId="{9AAA25DE-0123-4A89-ACBA-AD8B9C74819E}">
      <dgm:prSet phldrT="[Text]"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Pull Inventory</a:t>
          </a:r>
        </a:p>
      </dgm:t>
    </dgm:pt>
    <dgm:pt modelId="{D050420E-04B5-4825-8C3C-590C682ED29E}" type="parTrans" cxnId="{743A15D3-0DA0-4C42-A787-4AE303D38698}">
      <dgm:prSet/>
      <dgm:spPr/>
      <dgm:t>
        <a:bodyPr/>
        <a:lstStyle/>
        <a:p>
          <a:endParaRPr lang="en-US"/>
        </a:p>
      </dgm:t>
    </dgm:pt>
    <dgm:pt modelId="{FD1E5408-CA30-49F6-9F0E-F21065C3EF9C}" type="sibTrans" cxnId="{743A15D3-0DA0-4C42-A787-4AE303D38698}">
      <dgm:prSet/>
      <dgm:spPr>
        <a:solidFill>
          <a:srgbClr val="6F7173"/>
        </a:solidFill>
      </dgm:spPr>
      <dgm:t>
        <a:bodyPr/>
        <a:lstStyle/>
        <a:p>
          <a:endParaRPr lang="en-US"/>
        </a:p>
      </dgm:t>
    </dgm:pt>
    <dgm:pt modelId="{9187804B-A010-4D70-9FFE-16B95E97158C}">
      <dgm:prSet custT="1"/>
      <dgm:spPr>
        <a:solidFill>
          <a:srgbClr val="00AEE3"/>
        </a:solidFill>
      </dgm:spPr>
      <dgm:t>
        <a:bodyPr/>
        <a:lstStyle/>
        <a:p>
          <a:r>
            <a:rPr lang="en-US" sz="2200" dirty="0"/>
            <a:t>Complete?</a:t>
          </a:r>
        </a:p>
      </dgm:t>
    </dgm:pt>
    <dgm:pt modelId="{CAA1CD20-9C6E-4D84-897C-18B645131726}" type="parTrans" cxnId="{24B12EAA-9836-498E-B4B8-E9199C099A00}">
      <dgm:prSet/>
      <dgm:spPr/>
      <dgm:t>
        <a:bodyPr/>
        <a:lstStyle/>
        <a:p>
          <a:endParaRPr lang="en-US"/>
        </a:p>
      </dgm:t>
    </dgm:pt>
    <dgm:pt modelId="{53A7B6E3-3F57-4ADB-9E18-220F28BC874F}" type="sibTrans" cxnId="{24B12EAA-9836-498E-B4B8-E9199C099A00}">
      <dgm:prSet/>
      <dgm:spPr>
        <a:solidFill>
          <a:srgbClr val="6F7173"/>
        </a:solidFill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F48AAE36-44E7-4E5E-B2F3-6DB5573B88EE}">
      <dgm:prSet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Notify Purchasing</a:t>
          </a:r>
        </a:p>
      </dgm:t>
    </dgm:pt>
    <dgm:pt modelId="{A4DC80E0-5CAC-4D25-9791-5A2347DB8D89}" type="parTrans" cxnId="{1CA7DD6F-B722-49AD-85D8-BF45D0CADC06}">
      <dgm:prSet/>
      <dgm:spPr/>
      <dgm:t>
        <a:bodyPr/>
        <a:lstStyle/>
        <a:p>
          <a:endParaRPr lang="en-US"/>
        </a:p>
      </dgm:t>
    </dgm:pt>
    <dgm:pt modelId="{B5C80E96-2020-4FB6-8CF1-590ABE4BCE91}" type="sibTrans" cxnId="{1CA7DD6F-B722-49AD-85D8-BF45D0CADC06}">
      <dgm:prSet/>
      <dgm:spPr>
        <a:solidFill>
          <a:srgbClr val="6F7173"/>
        </a:solidFill>
      </dgm:spPr>
      <dgm:t>
        <a:bodyPr/>
        <a:lstStyle/>
        <a:p>
          <a:endParaRPr lang="en-US" dirty="0"/>
        </a:p>
      </dgm:t>
    </dgm:pt>
    <dgm:pt modelId="{AE3E9EA6-7A09-4351-9F5F-B7B3BCBF6A16}">
      <dgm:prSet custT="1"/>
      <dgm:spPr>
        <a:solidFill>
          <a:srgbClr val="00AEE3"/>
        </a:solidFill>
      </dgm:spPr>
      <dgm:t>
        <a:bodyPr/>
        <a:lstStyle/>
        <a:p>
          <a:r>
            <a:rPr lang="en-US" sz="2200" dirty="0"/>
            <a:t>Up to Date?</a:t>
          </a:r>
        </a:p>
      </dgm:t>
    </dgm:pt>
    <dgm:pt modelId="{AEE65E31-E22E-408B-8E4D-342A78E8EBA1}" type="parTrans" cxnId="{633E8840-4B98-43CB-A2C4-CDA8E2D504DA}">
      <dgm:prSet/>
      <dgm:spPr/>
      <dgm:t>
        <a:bodyPr/>
        <a:lstStyle/>
        <a:p>
          <a:endParaRPr lang="en-US"/>
        </a:p>
      </dgm:t>
    </dgm:pt>
    <dgm:pt modelId="{23B22AEA-BD22-4455-8784-52F4620322FC}" type="sibTrans" cxnId="{633E8840-4B98-43CB-A2C4-CDA8E2D504DA}">
      <dgm:prSet/>
      <dgm:spPr>
        <a:solidFill>
          <a:srgbClr val="6F7173"/>
        </a:solidFill>
      </dgm:spPr>
      <dgm:t>
        <a:bodyPr/>
        <a:lstStyle/>
        <a:p>
          <a:endParaRPr lang="en-US" dirty="0"/>
        </a:p>
      </dgm:t>
    </dgm:pt>
    <dgm:pt modelId="{CA3664FF-207A-4933-BA5C-552AEADCCBDF}">
      <dgm:prSet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SOP</a:t>
          </a:r>
        </a:p>
      </dgm:t>
    </dgm:pt>
    <dgm:pt modelId="{FAD1079C-06AD-46F3-BA38-73170AE310B0}" type="parTrans" cxnId="{F693054A-83A1-453F-A9E5-B170EA03A9C4}">
      <dgm:prSet/>
      <dgm:spPr/>
      <dgm:t>
        <a:bodyPr/>
        <a:lstStyle/>
        <a:p>
          <a:endParaRPr lang="en-US"/>
        </a:p>
      </dgm:t>
    </dgm:pt>
    <dgm:pt modelId="{BDEA85D3-40FE-482B-924D-014FAC3F0928}" type="sibTrans" cxnId="{F693054A-83A1-453F-A9E5-B170EA03A9C4}">
      <dgm:prSet/>
      <dgm:spPr>
        <a:solidFill>
          <a:srgbClr val="6F7173"/>
        </a:solidFill>
      </dgm:spPr>
      <dgm:t>
        <a:bodyPr/>
        <a:lstStyle/>
        <a:p>
          <a:endParaRPr lang="en-US"/>
        </a:p>
      </dgm:t>
    </dgm:pt>
    <dgm:pt modelId="{C4AF5D9D-5657-4120-AEFA-7367451FA552}">
      <dgm:prSet custT="1"/>
      <dgm:spPr>
        <a:solidFill>
          <a:srgbClr val="00AEE3"/>
        </a:solidFill>
      </dgm:spPr>
      <dgm:t>
        <a:bodyPr/>
        <a:lstStyle/>
        <a:p>
          <a:r>
            <a:rPr lang="en-US" sz="2200" dirty="0"/>
            <a:t>SOP Up to Date?</a:t>
          </a:r>
        </a:p>
      </dgm:t>
    </dgm:pt>
    <dgm:pt modelId="{56C5251E-0371-4EF4-A102-86E16A5A39E1}" type="parTrans" cxnId="{6BC03FED-5CD1-4C77-ABCC-60D49FC86150}">
      <dgm:prSet/>
      <dgm:spPr/>
      <dgm:t>
        <a:bodyPr/>
        <a:lstStyle/>
        <a:p>
          <a:endParaRPr lang="en-US"/>
        </a:p>
      </dgm:t>
    </dgm:pt>
    <dgm:pt modelId="{A3AC208E-1661-4FB9-ADC1-D65A27F7C268}" type="sibTrans" cxnId="{6BC03FED-5CD1-4C77-ABCC-60D49FC86150}">
      <dgm:prSet/>
      <dgm:spPr>
        <a:solidFill>
          <a:srgbClr val="6F7173"/>
        </a:solidFill>
      </dgm:spPr>
      <dgm:t>
        <a:bodyPr/>
        <a:lstStyle/>
        <a:p>
          <a:endParaRPr lang="en-US"/>
        </a:p>
      </dgm:t>
    </dgm:pt>
    <dgm:pt modelId="{1155F08C-95D5-4E23-8E55-C7E7EDE5AFBA}">
      <dgm:prSet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Schedule Build</a:t>
          </a:r>
        </a:p>
      </dgm:t>
    </dgm:pt>
    <dgm:pt modelId="{44396EF9-7550-4B5B-8949-01EAE9094F7C}" type="parTrans" cxnId="{162793F8-9228-4126-BA85-9D0147D93CC9}">
      <dgm:prSet/>
      <dgm:spPr/>
      <dgm:t>
        <a:bodyPr/>
        <a:lstStyle/>
        <a:p>
          <a:endParaRPr lang="en-US"/>
        </a:p>
      </dgm:t>
    </dgm:pt>
    <dgm:pt modelId="{487CD14C-B017-4C4A-B207-35B303695D9B}" type="sibTrans" cxnId="{162793F8-9228-4126-BA85-9D0147D93CC9}">
      <dgm:prSet/>
      <dgm:spPr>
        <a:solidFill>
          <a:srgbClr val="6F7173"/>
        </a:solidFill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6FD19AA3-3ACA-402B-B422-BEDF85AB0FF1}">
      <dgm:prSet custT="1"/>
      <dgm:spPr>
        <a:solidFill>
          <a:srgbClr val="00A751"/>
        </a:solidFill>
      </dgm:spPr>
      <dgm:t>
        <a:bodyPr/>
        <a:lstStyle/>
        <a:p>
          <a:r>
            <a:rPr lang="en-US" sz="2200" dirty="0"/>
            <a:t>Notify Engineering</a:t>
          </a:r>
        </a:p>
      </dgm:t>
    </dgm:pt>
    <dgm:pt modelId="{3DF9E927-A690-4E1B-86A6-D5AD3069DDFA}" type="parTrans" cxnId="{3FFB49D2-DA7A-4439-888F-6E8084296B11}">
      <dgm:prSet/>
      <dgm:spPr/>
      <dgm:t>
        <a:bodyPr/>
        <a:lstStyle/>
        <a:p>
          <a:endParaRPr lang="en-US"/>
        </a:p>
      </dgm:t>
    </dgm:pt>
    <dgm:pt modelId="{C6DF3C89-0EEC-41B4-8BFC-566CE772864F}" type="sibTrans" cxnId="{3FFB49D2-DA7A-4439-888F-6E8084296B11}">
      <dgm:prSet/>
      <dgm:spPr/>
      <dgm:t>
        <a:bodyPr/>
        <a:lstStyle/>
        <a:p>
          <a:endParaRPr lang="en-US"/>
        </a:p>
      </dgm:t>
    </dgm:pt>
    <dgm:pt modelId="{E334F485-CB1E-4F2F-A856-B45E6EC9793C}" type="pres">
      <dgm:prSet presAssocID="{D49F7997-D247-4BE9-8AC0-08775DCEE1D5}" presName="linearFlow" presStyleCnt="0">
        <dgm:presLayoutVars>
          <dgm:resizeHandles val="exact"/>
        </dgm:presLayoutVars>
      </dgm:prSet>
      <dgm:spPr/>
    </dgm:pt>
    <dgm:pt modelId="{7FF3BC49-7C6F-4D96-A392-85ECA7ED93B4}" type="pres">
      <dgm:prSet presAssocID="{05DB1B27-27EB-4FA5-8938-089A35AF5718}" presName="node" presStyleLbl="node1" presStyleIdx="0" presStyleCnt="10">
        <dgm:presLayoutVars>
          <dgm:bulletEnabled val="1"/>
        </dgm:presLayoutVars>
      </dgm:prSet>
      <dgm:spPr/>
    </dgm:pt>
    <dgm:pt modelId="{068B6564-DA42-448F-89C0-9C8C6096C043}" type="pres">
      <dgm:prSet presAssocID="{FA763334-07AB-4619-A8CF-834BE8E38912}" presName="sibTrans" presStyleLbl="sibTrans2D1" presStyleIdx="0" presStyleCnt="9"/>
      <dgm:spPr/>
    </dgm:pt>
    <dgm:pt modelId="{35E74244-E641-4999-9044-7676626FF8EC}" type="pres">
      <dgm:prSet presAssocID="{FA763334-07AB-4619-A8CF-834BE8E38912}" presName="connectorText" presStyleLbl="sibTrans2D1" presStyleIdx="0" presStyleCnt="9"/>
      <dgm:spPr/>
    </dgm:pt>
    <dgm:pt modelId="{0C9661C0-3B29-41A3-9C58-9F140B22CCCE}" type="pres">
      <dgm:prSet presAssocID="{49625622-6785-4C2B-B787-B6ABD20695C3}" presName="node" presStyleLbl="node1" presStyleIdx="1" presStyleCnt="10">
        <dgm:presLayoutVars>
          <dgm:bulletEnabled val="1"/>
        </dgm:presLayoutVars>
      </dgm:prSet>
      <dgm:spPr/>
    </dgm:pt>
    <dgm:pt modelId="{2F94559F-45BF-40C4-A982-C3DAC1F3DAC5}" type="pres">
      <dgm:prSet presAssocID="{28910390-C664-4E1A-8B4A-A88C84378CCF}" presName="sibTrans" presStyleLbl="sibTrans2D1" presStyleIdx="1" presStyleCnt="9"/>
      <dgm:spPr/>
    </dgm:pt>
    <dgm:pt modelId="{545026E2-3406-4004-8345-9F9594145643}" type="pres">
      <dgm:prSet presAssocID="{28910390-C664-4E1A-8B4A-A88C84378CCF}" presName="connectorText" presStyleLbl="sibTrans2D1" presStyleIdx="1" presStyleCnt="9"/>
      <dgm:spPr/>
    </dgm:pt>
    <dgm:pt modelId="{CB1A3C14-D121-49C1-B6CE-463F128DFF66}" type="pres">
      <dgm:prSet presAssocID="{9AAA25DE-0123-4A89-ACBA-AD8B9C74819E}" presName="node" presStyleLbl="node1" presStyleIdx="2" presStyleCnt="10">
        <dgm:presLayoutVars>
          <dgm:bulletEnabled val="1"/>
        </dgm:presLayoutVars>
      </dgm:prSet>
      <dgm:spPr/>
    </dgm:pt>
    <dgm:pt modelId="{2B0E1C02-B430-49B9-957E-1F9087892D45}" type="pres">
      <dgm:prSet presAssocID="{FD1E5408-CA30-49F6-9F0E-F21065C3EF9C}" presName="sibTrans" presStyleLbl="sibTrans2D1" presStyleIdx="2" presStyleCnt="9"/>
      <dgm:spPr/>
    </dgm:pt>
    <dgm:pt modelId="{B922BF62-2CDE-4C9C-BEBC-E6CCBE144513}" type="pres">
      <dgm:prSet presAssocID="{FD1E5408-CA30-49F6-9F0E-F21065C3EF9C}" presName="connectorText" presStyleLbl="sibTrans2D1" presStyleIdx="2" presStyleCnt="9"/>
      <dgm:spPr/>
    </dgm:pt>
    <dgm:pt modelId="{E1E0D6A5-3A58-42E5-8E39-651D8B0E3569}" type="pres">
      <dgm:prSet presAssocID="{9187804B-A010-4D70-9FFE-16B95E97158C}" presName="node" presStyleLbl="node1" presStyleIdx="3" presStyleCnt="10">
        <dgm:presLayoutVars>
          <dgm:bulletEnabled val="1"/>
        </dgm:presLayoutVars>
      </dgm:prSet>
      <dgm:spPr>
        <a:prstGeom prst="flowChartDecision">
          <a:avLst/>
        </a:prstGeom>
      </dgm:spPr>
    </dgm:pt>
    <dgm:pt modelId="{DE08983E-D8A8-42E8-9745-C259FE553B00}" type="pres">
      <dgm:prSet presAssocID="{53A7B6E3-3F57-4ADB-9E18-220F28BC874F}" presName="sibTrans" presStyleLbl="sibTrans2D1" presStyleIdx="3" presStyleCnt="9"/>
      <dgm:spPr/>
    </dgm:pt>
    <dgm:pt modelId="{582CAC37-41F7-408F-8369-CFAA93127935}" type="pres">
      <dgm:prSet presAssocID="{53A7B6E3-3F57-4ADB-9E18-220F28BC874F}" presName="connectorText" presStyleLbl="sibTrans2D1" presStyleIdx="3" presStyleCnt="9"/>
      <dgm:spPr/>
    </dgm:pt>
    <dgm:pt modelId="{FEB73CAC-EB5F-4E2F-8A49-8D10A33A77BE}" type="pres">
      <dgm:prSet presAssocID="{F48AAE36-44E7-4E5E-B2F3-6DB5573B88EE}" presName="node" presStyleLbl="node1" presStyleIdx="4" presStyleCnt="10" custLinFactX="28291" custLinFactY="-97329" custLinFactNeighborX="100000" custLinFactNeighborY="-100000">
        <dgm:presLayoutVars>
          <dgm:bulletEnabled val="1"/>
        </dgm:presLayoutVars>
      </dgm:prSet>
      <dgm:spPr/>
    </dgm:pt>
    <dgm:pt modelId="{B5E31907-003F-48FB-A8EA-2A9F52CDBBB9}" type="pres">
      <dgm:prSet presAssocID="{B5C80E96-2020-4FB6-8CF1-590ABE4BCE91}" presName="sibTrans" presStyleLbl="sibTrans2D1" presStyleIdx="4" presStyleCnt="9" custAng="17208838" custScaleX="30228" custLinFactX="-98312" custLinFactNeighborX="-100000" custLinFactNeighborY="-3101"/>
      <dgm:spPr/>
    </dgm:pt>
    <dgm:pt modelId="{94DCFAF1-8010-4DD2-8826-6E249F192413}" type="pres">
      <dgm:prSet presAssocID="{B5C80E96-2020-4FB6-8CF1-590ABE4BCE91}" presName="connectorText" presStyleLbl="sibTrans2D1" presStyleIdx="4" presStyleCnt="9"/>
      <dgm:spPr/>
    </dgm:pt>
    <dgm:pt modelId="{945A6635-4D48-4644-B531-E5A81594D00C}" type="pres">
      <dgm:prSet presAssocID="{AE3E9EA6-7A09-4351-9F5F-B7B3BCBF6A16}" presName="node" presStyleLbl="node1" presStyleIdx="5" presStyleCnt="10" custLinFactY="-99733" custLinFactNeighborX="263" custLinFactNeighborY="-100000">
        <dgm:presLayoutVars>
          <dgm:bulletEnabled val="1"/>
        </dgm:presLayoutVars>
      </dgm:prSet>
      <dgm:spPr>
        <a:prstGeom prst="flowChartDecision">
          <a:avLst/>
        </a:prstGeom>
      </dgm:spPr>
    </dgm:pt>
    <dgm:pt modelId="{1FE7FF15-1844-484F-ABB9-F4C7DE391FBA}" type="pres">
      <dgm:prSet presAssocID="{23B22AEA-BD22-4455-8784-52F4620322FC}" presName="sibTrans" presStyleLbl="sibTrans2D1" presStyleIdx="5" presStyleCnt="9" custAng="69054" custScaleX="84467" custLinFactNeighborX="-4090" custLinFactNeighborY="3646"/>
      <dgm:spPr/>
    </dgm:pt>
    <dgm:pt modelId="{B6DF1BCC-CDB4-4993-997B-4FF56B7697CF}" type="pres">
      <dgm:prSet presAssocID="{23B22AEA-BD22-4455-8784-52F4620322FC}" presName="connectorText" presStyleLbl="sibTrans2D1" presStyleIdx="5" presStyleCnt="9"/>
      <dgm:spPr/>
    </dgm:pt>
    <dgm:pt modelId="{85C74CEE-9E17-4FB5-A224-71533159BB7E}" type="pres">
      <dgm:prSet presAssocID="{CA3664FF-207A-4933-BA5C-552AEADCCBDF}" presName="node" presStyleLbl="node1" presStyleIdx="6" presStyleCnt="10" custLinFactY="-91128" custLinFactNeighborX="1312" custLinFactNeighborY="-100000">
        <dgm:presLayoutVars>
          <dgm:bulletEnabled val="1"/>
        </dgm:presLayoutVars>
      </dgm:prSet>
      <dgm:spPr/>
    </dgm:pt>
    <dgm:pt modelId="{BC9D29CC-3BF4-49F8-ADB1-8C130A0EA522}" type="pres">
      <dgm:prSet presAssocID="{BDEA85D3-40FE-482B-924D-014FAC3F0928}" presName="sibTrans" presStyleLbl="sibTrans2D1" presStyleIdx="6" presStyleCnt="9"/>
      <dgm:spPr/>
    </dgm:pt>
    <dgm:pt modelId="{ECD9FA5D-D84A-4D81-AAFE-E4FB95B88104}" type="pres">
      <dgm:prSet presAssocID="{BDEA85D3-40FE-482B-924D-014FAC3F0928}" presName="connectorText" presStyleLbl="sibTrans2D1" presStyleIdx="6" presStyleCnt="9"/>
      <dgm:spPr/>
    </dgm:pt>
    <dgm:pt modelId="{BEA052FA-C122-4086-A6F9-3637F7165711}" type="pres">
      <dgm:prSet presAssocID="{C4AF5D9D-5657-4120-AEFA-7367451FA552}" presName="node" presStyleLbl="node1" presStyleIdx="7" presStyleCnt="10" custLinFactY="-90963" custLinFactNeighborX="1288" custLinFactNeighborY="-100000">
        <dgm:presLayoutVars>
          <dgm:bulletEnabled val="1"/>
        </dgm:presLayoutVars>
      </dgm:prSet>
      <dgm:spPr>
        <a:prstGeom prst="flowChartDecision">
          <a:avLst/>
        </a:prstGeom>
      </dgm:spPr>
    </dgm:pt>
    <dgm:pt modelId="{F33F7BA3-879A-438D-AE48-BA905E8CE04B}" type="pres">
      <dgm:prSet presAssocID="{A3AC208E-1661-4FB9-ADC1-D65A27F7C268}" presName="sibTrans" presStyleLbl="sibTrans2D1" presStyleIdx="7" presStyleCnt="9" custScaleX="82166"/>
      <dgm:spPr/>
    </dgm:pt>
    <dgm:pt modelId="{8611203D-B2DF-45A5-BA0F-DDEF72033A59}" type="pres">
      <dgm:prSet presAssocID="{A3AC208E-1661-4FB9-ADC1-D65A27F7C268}" presName="connectorText" presStyleLbl="sibTrans2D1" presStyleIdx="7" presStyleCnt="9"/>
      <dgm:spPr/>
    </dgm:pt>
    <dgm:pt modelId="{C244C129-DE5F-4E97-AE28-F37CEE20E88E}" type="pres">
      <dgm:prSet presAssocID="{1155F08C-95D5-4E23-8E55-C7E7EDE5AFBA}" presName="node" presStyleLbl="node1" presStyleIdx="8" presStyleCnt="10" custLinFactY="-80438" custLinFactNeighborX="640" custLinFactNeighborY="-100000">
        <dgm:presLayoutVars>
          <dgm:bulletEnabled val="1"/>
        </dgm:presLayoutVars>
      </dgm:prSet>
      <dgm:spPr/>
    </dgm:pt>
    <dgm:pt modelId="{5A75C535-8019-4B50-B507-2D7C2D8C61D2}" type="pres">
      <dgm:prSet presAssocID="{487CD14C-B017-4C4A-B207-35B303695D9B}" presName="sibTrans" presStyleLbl="sibTrans2D1" presStyleIdx="8" presStyleCnt="9" custAng="2537985" custScaleX="20125" custLinFactY="-226524" custLinFactNeighborX="-394" custLinFactNeighborY="-300000"/>
      <dgm:spPr/>
    </dgm:pt>
    <dgm:pt modelId="{6C1CF645-7365-4514-9878-51F1362C1373}" type="pres">
      <dgm:prSet presAssocID="{487CD14C-B017-4C4A-B207-35B303695D9B}" presName="connectorText" presStyleLbl="sibTrans2D1" presStyleIdx="8" presStyleCnt="9"/>
      <dgm:spPr/>
    </dgm:pt>
    <dgm:pt modelId="{3A4B55F7-B9A4-4AC1-BA36-327959BCAD3C}" type="pres">
      <dgm:prSet presAssocID="{6FD19AA3-3ACA-402B-B422-BEDF85AB0FF1}" presName="node" presStyleLbl="node1" presStyleIdx="9" presStyleCnt="10" custLinFactX="27863" custLinFactY="-493490" custLinFactNeighborX="100000" custLinFactNeighborY="-500000">
        <dgm:presLayoutVars>
          <dgm:bulletEnabled val="1"/>
        </dgm:presLayoutVars>
      </dgm:prSet>
      <dgm:spPr/>
    </dgm:pt>
  </dgm:ptLst>
  <dgm:cxnLst>
    <dgm:cxn modelId="{CC65A400-7316-4AAF-AC9E-907CFE7D6AA0}" type="presOf" srcId="{D49F7997-D247-4BE9-8AC0-08775DCEE1D5}" destId="{E334F485-CB1E-4F2F-A856-B45E6EC9793C}" srcOrd="0" destOrd="0" presId="urn:microsoft.com/office/officeart/2005/8/layout/process2"/>
    <dgm:cxn modelId="{80386A0B-D8F7-481C-93C9-A152475AF5F5}" type="presOf" srcId="{9AAA25DE-0123-4A89-ACBA-AD8B9C74819E}" destId="{CB1A3C14-D121-49C1-B6CE-463F128DFF66}" srcOrd="0" destOrd="0" presId="urn:microsoft.com/office/officeart/2005/8/layout/process2"/>
    <dgm:cxn modelId="{5A6AF21A-E18C-40F0-B8C4-A0EBE29C532B}" srcId="{D49F7997-D247-4BE9-8AC0-08775DCEE1D5}" destId="{49625622-6785-4C2B-B787-B6ABD20695C3}" srcOrd="1" destOrd="0" parTransId="{D17C8A49-70D0-4CD1-A2D3-787B01BD241F}" sibTransId="{28910390-C664-4E1A-8B4A-A88C84378CCF}"/>
    <dgm:cxn modelId="{9E6C5E22-368F-465E-8D77-8B70BE1ED599}" type="presOf" srcId="{6FD19AA3-3ACA-402B-B422-BEDF85AB0FF1}" destId="{3A4B55F7-B9A4-4AC1-BA36-327959BCAD3C}" srcOrd="0" destOrd="0" presId="urn:microsoft.com/office/officeart/2005/8/layout/process2"/>
    <dgm:cxn modelId="{BB860C25-792D-4C46-99CA-0D0522852329}" type="presOf" srcId="{AE3E9EA6-7A09-4351-9F5F-B7B3BCBF6A16}" destId="{945A6635-4D48-4644-B531-E5A81594D00C}" srcOrd="0" destOrd="0" presId="urn:microsoft.com/office/officeart/2005/8/layout/process2"/>
    <dgm:cxn modelId="{FCC8A42D-9020-435D-8270-78067D4B58BC}" type="presOf" srcId="{49625622-6785-4C2B-B787-B6ABD20695C3}" destId="{0C9661C0-3B29-41A3-9C58-9F140B22CCCE}" srcOrd="0" destOrd="0" presId="urn:microsoft.com/office/officeart/2005/8/layout/process2"/>
    <dgm:cxn modelId="{45B98C34-DBCB-45B3-8421-9DC91FB020FC}" type="presOf" srcId="{F48AAE36-44E7-4E5E-B2F3-6DB5573B88EE}" destId="{FEB73CAC-EB5F-4E2F-8A49-8D10A33A77BE}" srcOrd="0" destOrd="0" presId="urn:microsoft.com/office/officeart/2005/8/layout/process2"/>
    <dgm:cxn modelId="{2F10953D-A3AA-490B-890E-183B17495C91}" type="presOf" srcId="{53A7B6E3-3F57-4ADB-9E18-220F28BC874F}" destId="{582CAC37-41F7-408F-8369-CFAA93127935}" srcOrd="1" destOrd="0" presId="urn:microsoft.com/office/officeart/2005/8/layout/process2"/>
    <dgm:cxn modelId="{2E699C3D-716E-4FDB-945A-EF2EBB506766}" type="presOf" srcId="{FD1E5408-CA30-49F6-9F0E-F21065C3EF9C}" destId="{2B0E1C02-B430-49B9-957E-1F9087892D45}" srcOrd="0" destOrd="0" presId="urn:microsoft.com/office/officeart/2005/8/layout/process2"/>
    <dgm:cxn modelId="{633E8840-4B98-43CB-A2C4-CDA8E2D504DA}" srcId="{D49F7997-D247-4BE9-8AC0-08775DCEE1D5}" destId="{AE3E9EA6-7A09-4351-9F5F-B7B3BCBF6A16}" srcOrd="5" destOrd="0" parTransId="{AEE65E31-E22E-408B-8E4D-342A78E8EBA1}" sibTransId="{23B22AEA-BD22-4455-8784-52F4620322FC}"/>
    <dgm:cxn modelId="{F693054A-83A1-453F-A9E5-B170EA03A9C4}" srcId="{D49F7997-D247-4BE9-8AC0-08775DCEE1D5}" destId="{CA3664FF-207A-4933-BA5C-552AEADCCBDF}" srcOrd="6" destOrd="0" parTransId="{FAD1079C-06AD-46F3-BA38-73170AE310B0}" sibTransId="{BDEA85D3-40FE-482B-924D-014FAC3F0928}"/>
    <dgm:cxn modelId="{642B7D4E-9838-4347-A015-19C24D961FB5}" type="presOf" srcId="{CA3664FF-207A-4933-BA5C-552AEADCCBDF}" destId="{85C74CEE-9E17-4FB5-A224-71533159BB7E}" srcOrd="0" destOrd="0" presId="urn:microsoft.com/office/officeart/2005/8/layout/process2"/>
    <dgm:cxn modelId="{74FFA759-16A9-48F3-85A0-555948EA581A}" type="presOf" srcId="{28910390-C664-4E1A-8B4A-A88C84378CCF}" destId="{545026E2-3406-4004-8345-9F9594145643}" srcOrd="1" destOrd="0" presId="urn:microsoft.com/office/officeart/2005/8/layout/process2"/>
    <dgm:cxn modelId="{8E314664-7304-464B-9AA0-AFEA3028A547}" srcId="{D49F7997-D247-4BE9-8AC0-08775DCEE1D5}" destId="{05DB1B27-27EB-4FA5-8938-089A35AF5718}" srcOrd="0" destOrd="0" parTransId="{91BA7D2C-C067-4435-82A6-72C8C347CCE0}" sibTransId="{FA763334-07AB-4619-A8CF-834BE8E38912}"/>
    <dgm:cxn modelId="{4B3A7F64-0148-4F3A-9C7F-09834C57F5DA}" type="presOf" srcId="{1155F08C-95D5-4E23-8E55-C7E7EDE5AFBA}" destId="{C244C129-DE5F-4E97-AE28-F37CEE20E88E}" srcOrd="0" destOrd="0" presId="urn:microsoft.com/office/officeart/2005/8/layout/process2"/>
    <dgm:cxn modelId="{9853686D-F40E-45EA-BCBE-74DD948CF27C}" type="presOf" srcId="{487CD14C-B017-4C4A-B207-35B303695D9B}" destId="{6C1CF645-7365-4514-9878-51F1362C1373}" srcOrd="1" destOrd="0" presId="urn:microsoft.com/office/officeart/2005/8/layout/process2"/>
    <dgm:cxn modelId="{1CA7DD6F-B722-49AD-85D8-BF45D0CADC06}" srcId="{D49F7997-D247-4BE9-8AC0-08775DCEE1D5}" destId="{F48AAE36-44E7-4E5E-B2F3-6DB5573B88EE}" srcOrd="4" destOrd="0" parTransId="{A4DC80E0-5CAC-4D25-9791-5A2347DB8D89}" sibTransId="{B5C80E96-2020-4FB6-8CF1-590ABE4BCE91}"/>
    <dgm:cxn modelId="{E0DFEB76-45FC-4CA8-B101-C10ED72D48FA}" type="presOf" srcId="{28910390-C664-4E1A-8B4A-A88C84378CCF}" destId="{2F94559F-45BF-40C4-A982-C3DAC1F3DAC5}" srcOrd="0" destOrd="0" presId="urn:microsoft.com/office/officeart/2005/8/layout/process2"/>
    <dgm:cxn modelId="{547EDD7A-B15C-4E18-AB7B-2FE8B88D304B}" type="presOf" srcId="{BDEA85D3-40FE-482B-924D-014FAC3F0928}" destId="{ECD9FA5D-D84A-4D81-AAFE-E4FB95B88104}" srcOrd="1" destOrd="0" presId="urn:microsoft.com/office/officeart/2005/8/layout/process2"/>
    <dgm:cxn modelId="{4EED4087-34AE-4F6A-B099-57600A9B23F0}" type="presOf" srcId="{23B22AEA-BD22-4455-8784-52F4620322FC}" destId="{1FE7FF15-1844-484F-ABB9-F4C7DE391FBA}" srcOrd="0" destOrd="0" presId="urn:microsoft.com/office/officeart/2005/8/layout/process2"/>
    <dgm:cxn modelId="{1551AE88-9207-406A-81AC-D25CCA4CF946}" type="presOf" srcId="{FD1E5408-CA30-49F6-9F0E-F21065C3EF9C}" destId="{B922BF62-2CDE-4C9C-BEBC-E6CCBE144513}" srcOrd="1" destOrd="0" presId="urn:microsoft.com/office/officeart/2005/8/layout/process2"/>
    <dgm:cxn modelId="{C1A7808D-A532-4F2A-BF45-DC7440CDF1DC}" type="presOf" srcId="{23B22AEA-BD22-4455-8784-52F4620322FC}" destId="{B6DF1BCC-CDB4-4993-997B-4FF56B7697CF}" srcOrd="1" destOrd="0" presId="urn:microsoft.com/office/officeart/2005/8/layout/process2"/>
    <dgm:cxn modelId="{77E6AA9B-95CA-45C0-8DC9-21E67D778125}" type="presOf" srcId="{53A7B6E3-3F57-4ADB-9E18-220F28BC874F}" destId="{DE08983E-D8A8-42E8-9745-C259FE553B00}" srcOrd="0" destOrd="0" presId="urn:microsoft.com/office/officeart/2005/8/layout/process2"/>
    <dgm:cxn modelId="{D978CBA4-0C0F-451C-A0C9-EC29C3E223E3}" type="presOf" srcId="{B5C80E96-2020-4FB6-8CF1-590ABE4BCE91}" destId="{94DCFAF1-8010-4DD2-8826-6E249F192413}" srcOrd="1" destOrd="0" presId="urn:microsoft.com/office/officeart/2005/8/layout/process2"/>
    <dgm:cxn modelId="{8F5CCAA8-E40C-4E14-9295-3DE18DF4D661}" type="presOf" srcId="{A3AC208E-1661-4FB9-ADC1-D65A27F7C268}" destId="{8611203D-B2DF-45A5-BA0F-DDEF72033A59}" srcOrd="1" destOrd="0" presId="urn:microsoft.com/office/officeart/2005/8/layout/process2"/>
    <dgm:cxn modelId="{24B12EAA-9836-498E-B4B8-E9199C099A00}" srcId="{D49F7997-D247-4BE9-8AC0-08775DCEE1D5}" destId="{9187804B-A010-4D70-9FFE-16B95E97158C}" srcOrd="3" destOrd="0" parTransId="{CAA1CD20-9C6E-4D84-897C-18B645131726}" sibTransId="{53A7B6E3-3F57-4ADB-9E18-220F28BC874F}"/>
    <dgm:cxn modelId="{13115DBB-705E-4133-9585-398BDF0701F8}" type="presOf" srcId="{9187804B-A010-4D70-9FFE-16B95E97158C}" destId="{E1E0D6A5-3A58-42E5-8E39-651D8B0E3569}" srcOrd="0" destOrd="0" presId="urn:microsoft.com/office/officeart/2005/8/layout/process2"/>
    <dgm:cxn modelId="{D91224BF-7CD5-4694-A207-77A5F3347CCC}" type="presOf" srcId="{A3AC208E-1661-4FB9-ADC1-D65A27F7C268}" destId="{F33F7BA3-879A-438D-AE48-BA905E8CE04B}" srcOrd="0" destOrd="0" presId="urn:microsoft.com/office/officeart/2005/8/layout/process2"/>
    <dgm:cxn modelId="{730947C8-FEF4-4ADE-81DB-68230C033EF9}" type="presOf" srcId="{05DB1B27-27EB-4FA5-8938-089A35AF5718}" destId="{7FF3BC49-7C6F-4D96-A392-85ECA7ED93B4}" srcOrd="0" destOrd="0" presId="urn:microsoft.com/office/officeart/2005/8/layout/process2"/>
    <dgm:cxn modelId="{3FFB49D2-DA7A-4439-888F-6E8084296B11}" srcId="{D49F7997-D247-4BE9-8AC0-08775DCEE1D5}" destId="{6FD19AA3-3ACA-402B-B422-BEDF85AB0FF1}" srcOrd="9" destOrd="0" parTransId="{3DF9E927-A690-4E1B-86A6-D5AD3069DDFA}" sibTransId="{C6DF3C89-0EEC-41B4-8BFC-566CE772864F}"/>
    <dgm:cxn modelId="{743A15D3-0DA0-4C42-A787-4AE303D38698}" srcId="{D49F7997-D247-4BE9-8AC0-08775DCEE1D5}" destId="{9AAA25DE-0123-4A89-ACBA-AD8B9C74819E}" srcOrd="2" destOrd="0" parTransId="{D050420E-04B5-4825-8C3C-590C682ED29E}" sibTransId="{FD1E5408-CA30-49F6-9F0E-F21065C3EF9C}"/>
    <dgm:cxn modelId="{DFB8B5D4-ED43-44E0-8190-9CBE2D2D91D0}" type="presOf" srcId="{BDEA85D3-40FE-482B-924D-014FAC3F0928}" destId="{BC9D29CC-3BF4-49F8-ADB1-8C130A0EA522}" srcOrd="0" destOrd="0" presId="urn:microsoft.com/office/officeart/2005/8/layout/process2"/>
    <dgm:cxn modelId="{C1D014DA-7AC5-454A-BA28-293069C977BE}" type="presOf" srcId="{B5C80E96-2020-4FB6-8CF1-590ABE4BCE91}" destId="{B5E31907-003F-48FB-A8EA-2A9F52CDBBB9}" srcOrd="0" destOrd="0" presId="urn:microsoft.com/office/officeart/2005/8/layout/process2"/>
    <dgm:cxn modelId="{CED059E6-DDCD-44DD-A7AC-24D6D74EF898}" type="presOf" srcId="{FA763334-07AB-4619-A8CF-834BE8E38912}" destId="{068B6564-DA42-448F-89C0-9C8C6096C043}" srcOrd="0" destOrd="0" presId="urn:microsoft.com/office/officeart/2005/8/layout/process2"/>
    <dgm:cxn modelId="{65790BED-BE1B-44E2-AD71-21BEB78B7D79}" type="presOf" srcId="{C4AF5D9D-5657-4120-AEFA-7367451FA552}" destId="{BEA052FA-C122-4086-A6F9-3637F7165711}" srcOrd="0" destOrd="0" presId="urn:microsoft.com/office/officeart/2005/8/layout/process2"/>
    <dgm:cxn modelId="{6BC03FED-5CD1-4C77-ABCC-60D49FC86150}" srcId="{D49F7997-D247-4BE9-8AC0-08775DCEE1D5}" destId="{C4AF5D9D-5657-4120-AEFA-7367451FA552}" srcOrd="7" destOrd="0" parTransId="{56C5251E-0371-4EF4-A102-86E16A5A39E1}" sibTransId="{A3AC208E-1661-4FB9-ADC1-D65A27F7C268}"/>
    <dgm:cxn modelId="{162793F8-9228-4126-BA85-9D0147D93CC9}" srcId="{D49F7997-D247-4BE9-8AC0-08775DCEE1D5}" destId="{1155F08C-95D5-4E23-8E55-C7E7EDE5AFBA}" srcOrd="8" destOrd="0" parTransId="{44396EF9-7550-4B5B-8949-01EAE9094F7C}" sibTransId="{487CD14C-B017-4C4A-B207-35B303695D9B}"/>
    <dgm:cxn modelId="{90C248FF-30E8-4657-BB6A-0710A98B6D1B}" type="presOf" srcId="{FA763334-07AB-4619-A8CF-834BE8E38912}" destId="{35E74244-E641-4999-9044-7676626FF8EC}" srcOrd="1" destOrd="0" presId="urn:microsoft.com/office/officeart/2005/8/layout/process2"/>
    <dgm:cxn modelId="{E489B5FF-230F-4489-9E58-0EB15FA09EDC}" type="presOf" srcId="{487CD14C-B017-4C4A-B207-35B303695D9B}" destId="{5A75C535-8019-4B50-B507-2D7C2D8C61D2}" srcOrd="0" destOrd="0" presId="urn:microsoft.com/office/officeart/2005/8/layout/process2"/>
    <dgm:cxn modelId="{EB69AB0F-F921-4E44-94C8-106E87B7D2A0}" type="presParOf" srcId="{E334F485-CB1E-4F2F-A856-B45E6EC9793C}" destId="{7FF3BC49-7C6F-4D96-A392-85ECA7ED93B4}" srcOrd="0" destOrd="0" presId="urn:microsoft.com/office/officeart/2005/8/layout/process2"/>
    <dgm:cxn modelId="{A74EDF1A-A3FA-471E-91C8-757EEE59FB1F}" type="presParOf" srcId="{E334F485-CB1E-4F2F-A856-B45E6EC9793C}" destId="{068B6564-DA42-448F-89C0-9C8C6096C043}" srcOrd="1" destOrd="0" presId="urn:microsoft.com/office/officeart/2005/8/layout/process2"/>
    <dgm:cxn modelId="{D5835D2E-5318-43C1-95AC-B7DFC6EB657E}" type="presParOf" srcId="{068B6564-DA42-448F-89C0-9C8C6096C043}" destId="{35E74244-E641-4999-9044-7676626FF8EC}" srcOrd="0" destOrd="0" presId="urn:microsoft.com/office/officeart/2005/8/layout/process2"/>
    <dgm:cxn modelId="{6A73588D-B0A7-4BDA-8ED6-E9F0290BFD2B}" type="presParOf" srcId="{E334F485-CB1E-4F2F-A856-B45E6EC9793C}" destId="{0C9661C0-3B29-41A3-9C58-9F140B22CCCE}" srcOrd="2" destOrd="0" presId="urn:microsoft.com/office/officeart/2005/8/layout/process2"/>
    <dgm:cxn modelId="{2D5ECEA7-BDDC-4FDE-9DED-59D1128B6FC1}" type="presParOf" srcId="{E334F485-CB1E-4F2F-A856-B45E6EC9793C}" destId="{2F94559F-45BF-40C4-A982-C3DAC1F3DAC5}" srcOrd="3" destOrd="0" presId="urn:microsoft.com/office/officeart/2005/8/layout/process2"/>
    <dgm:cxn modelId="{269EC323-232C-46CF-BB00-2F0197D8FCE5}" type="presParOf" srcId="{2F94559F-45BF-40C4-A982-C3DAC1F3DAC5}" destId="{545026E2-3406-4004-8345-9F9594145643}" srcOrd="0" destOrd="0" presId="urn:microsoft.com/office/officeart/2005/8/layout/process2"/>
    <dgm:cxn modelId="{F70E1600-F124-4839-815C-21F0DFC9391A}" type="presParOf" srcId="{E334F485-CB1E-4F2F-A856-B45E6EC9793C}" destId="{CB1A3C14-D121-49C1-B6CE-463F128DFF66}" srcOrd="4" destOrd="0" presId="urn:microsoft.com/office/officeart/2005/8/layout/process2"/>
    <dgm:cxn modelId="{27225441-666E-4BA3-9787-7ACA1161843D}" type="presParOf" srcId="{E334F485-CB1E-4F2F-A856-B45E6EC9793C}" destId="{2B0E1C02-B430-49B9-957E-1F9087892D45}" srcOrd="5" destOrd="0" presId="urn:microsoft.com/office/officeart/2005/8/layout/process2"/>
    <dgm:cxn modelId="{63131E0A-9E69-4928-BFD1-317BD61DAE94}" type="presParOf" srcId="{2B0E1C02-B430-49B9-957E-1F9087892D45}" destId="{B922BF62-2CDE-4C9C-BEBC-E6CCBE144513}" srcOrd="0" destOrd="0" presId="urn:microsoft.com/office/officeart/2005/8/layout/process2"/>
    <dgm:cxn modelId="{3913D3EE-71CE-4052-BF73-4BEB3A67A42B}" type="presParOf" srcId="{E334F485-CB1E-4F2F-A856-B45E6EC9793C}" destId="{E1E0D6A5-3A58-42E5-8E39-651D8B0E3569}" srcOrd="6" destOrd="0" presId="urn:microsoft.com/office/officeart/2005/8/layout/process2"/>
    <dgm:cxn modelId="{BDDDC53F-77F4-40DE-B791-93A79024865C}" type="presParOf" srcId="{E334F485-CB1E-4F2F-A856-B45E6EC9793C}" destId="{DE08983E-D8A8-42E8-9745-C259FE553B00}" srcOrd="7" destOrd="0" presId="urn:microsoft.com/office/officeart/2005/8/layout/process2"/>
    <dgm:cxn modelId="{7B7F7FD3-809C-41A0-A4AC-050E264B26B9}" type="presParOf" srcId="{DE08983E-D8A8-42E8-9745-C259FE553B00}" destId="{582CAC37-41F7-408F-8369-CFAA93127935}" srcOrd="0" destOrd="0" presId="urn:microsoft.com/office/officeart/2005/8/layout/process2"/>
    <dgm:cxn modelId="{EDE9A976-2195-4911-A58D-7198614B387E}" type="presParOf" srcId="{E334F485-CB1E-4F2F-A856-B45E6EC9793C}" destId="{FEB73CAC-EB5F-4E2F-8A49-8D10A33A77BE}" srcOrd="8" destOrd="0" presId="urn:microsoft.com/office/officeart/2005/8/layout/process2"/>
    <dgm:cxn modelId="{04CEDBE4-84EC-444D-B056-B667E07597FB}" type="presParOf" srcId="{E334F485-CB1E-4F2F-A856-B45E6EC9793C}" destId="{B5E31907-003F-48FB-A8EA-2A9F52CDBBB9}" srcOrd="9" destOrd="0" presId="urn:microsoft.com/office/officeart/2005/8/layout/process2"/>
    <dgm:cxn modelId="{061B7741-B7C4-43DD-B62A-940BA7B1683B}" type="presParOf" srcId="{B5E31907-003F-48FB-A8EA-2A9F52CDBBB9}" destId="{94DCFAF1-8010-4DD2-8826-6E249F192413}" srcOrd="0" destOrd="0" presId="urn:microsoft.com/office/officeart/2005/8/layout/process2"/>
    <dgm:cxn modelId="{7F90C68A-6C47-4D6E-9308-3E5FE6270C63}" type="presParOf" srcId="{E334F485-CB1E-4F2F-A856-B45E6EC9793C}" destId="{945A6635-4D48-4644-B531-E5A81594D00C}" srcOrd="10" destOrd="0" presId="urn:microsoft.com/office/officeart/2005/8/layout/process2"/>
    <dgm:cxn modelId="{5D0369E2-8E65-44B7-AAAF-80384E127647}" type="presParOf" srcId="{E334F485-CB1E-4F2F-A856-B45E6EC9793C}" destId="{1FE7FF15-1844-484F-ABB9-F4C7DE391FBA}" srcOrd="11" destOrd="0" presId="urn:microsoft.com/office/officeart/2005/8/layout/process2"/>
    <dgm:cxn modelId="{45AF7834-343B-4ECA-87C0-ADD500C036FE}" type="presParOf" srcId="{1FE7FF15-1844-484F-ABB9-F4C7DE391FBA}" destId="{B6DF1BCC-CDB4-4993-997B-4FF56B7697CF}" srcOrd="0" destOrd="0" presId="urn:microsoft.com/office/officeart/2005/8/layout/process2"/>
    <dgm:cxn modelId="{F8EF94AD-F29C-4FD9-8547-07BF0575D385}" type="presParOf" srcId="{E334F485-CB1E-4F2F-A856-B45E6EC9793C}" destId="{85C74CEE-9E17-4FB5-A224-71533159BB7E}" srcOrd="12" destOrd="0" presId="urn:microsoft.com/office/officeart/2005/8/layout/process2"/>
    <dgm:cxn modelId="{8FF9DB95-B3C2-409A-B7ED-C9AD2504B5E7}" type="presParOf" srcId="{E334F485-CB1E-4F2F-A856-B45E6EC9793C}" destId="{BC9D29CC-3BF4-49F8-ADB1-8C130A0EA522}" srcOrd="13" destOrd="0" presId="urn:microsoft.com/office/officeart/2005/8/layout/process2"/>
    <dgm:cxn modelId="{6ABC3136-0C3E-4C95-AD94-5196B4FA5C2B}" type="presParOf" srcId="{BC9D29CC-3BF4-49F8-ADB1-8C130A0EA522}" destId="{ECD9FA5D-D84A-4D81-AAFE-E4FB95B88104}" srcOrd="0" destOrd="0" presId="urn:microsoft.com/office/officeart/2005/8/layout/process2"/>
    <dgm:cxn modelId="{8D75226D-6F54-445E-8846-BF52455C0EBB}" type="presParOf" srcId="{E334F485-CB1E-4F2F-A856-B45E6EC9793C}" destId="{BEA052FA-C122-4086-A6F9-3637F7165711}" srcOrd="14" destOrd="0" presId="urn:microsoft.com/office/officeart/2005/8/layout/process2"/>
    <dgm:cxn modelId="{90221F29-4776-4C68-9F7B-43E044633FCE}" type="presParOf" srcId="{E334F485-CB1E-4F2F-A856-B45E6EC9793C}" destId="{F33F7BA3-879A-438D-AE48-BA905E8CE04B}" srcOrd="15" destOrd="0" presId="urn:microsoft.com/office/officeart/2005/8/layout/process2"/>
    <dgm:cxn modelId="{A82837C9-666D-4201-9896-AE1435B13865}" type="presParOf" srcId="{F33F7BA3-879A-438D-AE48-BA905E8CE04B}" destId="{8611203D-B2DF-45A5-BA0F-DDEF72033A59}" srcOrd="0" destOrd="0" presId="urn:microsoft.com/office/officeart/2005/8/layout/process2"/>
    <dgm:cxn modelId="{975534B6-41CA-4E3C-A26B-EEF0EB059F95}" type="presParOf" srcId="{E334F485-CB1E-4F2F-A856-B45E6EC9793C}" destId="{C244C129-DE5F-4E97-AE28-F37CEE20E88E}" srcOrd="16" destOrd="0" presId="urn:microsoft.com/office/officeart/2005/8/layout/process2"/>
    <dgm:cxn modelId="{9BF07F83-CD5A-49F6-AAEF-A2D018DA4B0B}" type="presParOf" srcId="{E334F485-CB1E-4F2F-A856-B45E6EC9793C}" destId="{5A75C535-8019-4B50-B507-2D7C2D8C61D2}" srcOrd="17" destOrd="0" presId="urn:microsoft.com/office/officeart/2005/8/layout/process2"/>
    <dgm:cxn modelId="{915A1923-BB19-4A74-8609-6874254552FD}" type="presParOf" srcId="{5A75C535-8019-4B50-B507-2D7C2D8C61D2}" destId="{6C1CF645-7365-4514-9878-51F1362C1373}" srcOrd="0" destOrd="0" presId="urn:microsoft.com/office/officeart/2005/8/layout/process2"/>
    <dgm:cxn modelId="{8AB25E14-D8F5-46A3-BBB4-CAADF0128B37}" type="presParOf" srcId="{E334F485-CB1E-4F2F-A856-B45E6EC9793C}" destId="{3A4B55F7-B9A4-4AC1-BA36-327959BCAD3C}" srcOrd="1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CC0CB-C0E0-4DDD-8803-1A8DA6B5C7B4}">
      <dsp:nvSpPr>
        <dsp:cNvPr id="0" name=""/>
        <dsp:cNvSpPr/>
      </dsp:nvSpPr>
      <dsp:spPr>
        <a:xfrm>
          <a:off x="4950163" y="901"/>
          <a:ext cx="1899484" cy="1055269"/>
        </a:xfrm>
        <a:prstGeom prst="flowChartDecision">
          <a:avLst/>
        </a:prstGeom>
        <a:solidFill>
          <a:srgbClr val="00ADE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Status</a:t>
          </a:r>
        </a:p>
      </dsp:txBody>
      <dsp:txXfrm>
        <a:off x="5425034" y="264718"/>
        <a:ext cx="949742" cy="527635"/>
      </dsp:txXfrm>
    </dsp:sp>
    <dsp:sp modelId="{89E4C273-EFF4-4BDD-B204-C1C7E3BD1425}">
      <dsp:nvSpPr>
        <dsp:cNvPr id="0" name=""/>
        <dsp:cNvSpPr/>
      </dsp:nvSpPr>
      <dsp:spPr>
        <a:xfrm rot="5400000">
          <a:off x="5702043" y="1082552"/>
          <a:ext cx="395725" cy="474871"/>
        </a:xfrm>
        <a:prstGeom prst="rightArrow">
          <a:avLst>
            <a:gd name="adj1" fmla="val 60000"/>
            <a:gd name="adj2" fmla="val 50000"/>
          </a:avLst>
        </a:prstGeom>
        <a:solidFill>
          <a:srgbClr val="71737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5757445" y="1122125"/>
        <a:ext cx="284923" cy="277008"/>
      </dsp:txXfrm>
    </dsp:sp>
    <dsp:sp modelId="{EDD12E76-53C7-464F-B055-642F4358EC43}">
      <dsp:nvSpPr>
        <dsp:cNvPr id="0" name=""/>
        <dsp:cNvSpPr/>
      </dsp:nvSpPr>
      <dsp:spPr>
        <a:xfrm>
          <a:off x="4950163" y="1583805"/>
          <a:ext cx="1899484" cy="1055269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RMA</a:t>
          </a:r>
        </a:p>
      </dsp:txBody>
      <dsp:txXfrm>
        <a:off x="4981071" y="1614713"/>
        <a:ext cx="1837668" cy="993453"/>
      </dsp:txXfrm>
    </dsp:sp>
    <dsp:sp modelId="{860CDAE4-2CCD-4767-BB2D-2B77189F7720}">
      <dsp:nvSpPr>
        <dsp:cNvPr id="0" name=""/>
        <dsp:cNvSpPr/>
      </dsp:nvSpPr>
      <dsp:spPr>
        <a:xfrm rot="5400000">
          <a:off x="5702043" y="2665456"/>
          <a:ext cx="395725" cy="474871"/>
        </a:xfrm>
        <a:prstGeom prst="rightArrow">
          <a:avLst>
            <a:gd name="adj1" fmla="val 60000"/>
            <a:gd name="adj2" fmla="val 50000"/>
          </a:avLst>
        </a:prstGeom>
        <a:solidFill>
          <a:srgbClr val="71737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5757445" y="2705029"/>
        <a:ext cx="284923" cy="277008"/>
      </dsp:txXfrm>
    </dsp:sp>
    <dsp:sp modelId="{D3C9E79D-588B-40D1-8D05-EC031E66D5A9}">
      <dsp:nvSpPr>
        <dsp:cNvPr id="0" name=""/>
        <dsp:cNvSpPr/>
      </dsp:nvSpPr>
      <dsp:spPr>
        <a:xfrm>
          <a:off x="4950163" y="3166709"/>
          <a:ext cx="1899484" cy="1055269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CAR</a:t>
          </a:r>
        </a:p>
      </dsp:txBody>
      <dsp:txXfrm>
        <a:off x="4981071" y="3197617"/>
        <a:ext cx="1837668" cy="993453"/>
      </dsp:txXfrm>
    </dsp:sp>
    <dsp:sp modelId="{4B22BE22-5133-4963-8F6D-5D599E4B0FDA}">
      <dsp:nvSpPr>
        <dsp:cNvPr id="0" name=""/>
        <dsp:cNvSpPr/>
      </dsp:nvSpPr>
      <dsp:spPr>
        <a:xfrm rot="5400000">
          <a:off x="5702043" y="4248360"/>
          <a:ext cx="395725" cy="474871"/>
        </a:xfrm>
        <a:prstGeom prst="rightArrow">
          <a:avLst>
            <a:gd name="adj1" fmla="val 60000"/>
            <a:gd name="adj2" fmla="val 50000"/>
          </a:avLst>
        </a:prstGeom>
        <a:solidFill>
          <a:srgbClr val="71737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5757445" y="4287933"/>
        <a:ext cx="284923" cy="277008"/>
      </dsp:txXfrm>
    </dsp:sp>
    <dsp:sp modelId="{4C40A93E-CC8C-40A8-AC85-4CEE9655C6BD}">
      <dsp:nvSpPr>
        <dsp:cNvPr id="0" name=""/>
        <dsp:cNvSpPr/>
      </dsp:nvSpPr>
      <dsp:spPr>
        <a:xfrm>
          <a:off x="4950163" y="4749613"/>
          <a:ext cx="1899484" cy="1055269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Supplier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Feedback</a:t>
          </a:r>
        </a:p>
      </dsp:txBody>
      <dsp:txXfrm>
        <a:off x="4981071" y="4780521"/>
        <a:ext cx="1837668" cy="993453"/>
      </dsp:txXfrm>
    </dsp:sp>
    <dsp:sp modelId="{0BAEB7A9-283E-4A57-B7CF-5A40C44159F9}">
      <dsp:nvSpPr>
        <dsp:cNvPr id="0" name=""/>
        <dsp:cNvSpPr/>
      </dsp:nvSpPr>
      <dsp:spPr>
        <a:xfrm rot="5400000">
          <a:off x="5702043" y="5831264"/>
          <a:ext cx="395725" cy="474871"/>
        </a:xfrm>
        <a:prstGeom prst="rightArrow">
          <a:avLst>
            <a:gd name="adj1" fmla="val 60000"/>
            <a:gd name="adj2" fmla="val 50000"/>
          </a:avLst>
        </a:prstGeom>
        <a:solidFill>
          <a:srgbClr val="71737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5757445" y="5870837"/>
        <a:ext cx="284923" cy="277008"/>
      </dsp:txXfrm>
    </dsp:sp>
    <dsp:sp modelId="{55C9A96E-63F3-4F81-8805-3C4424F39DDC}">
      <dsp:nvSpPr>
        <dsp:cNvPr id="0" name=""/>
        <dsp:cNvSpPr/>
      </dsp:nvSpPr>
      <dsp:spPr>
        <a:xfrm>
          <a:off x="4950163" y="6332516"/>
          <a:ext cx="1899484" cy="1055269"/>
        </a:xfrm>
        <a:prstGeom prst="flowChartDecision">
          <a:avLst/>
        </a:prstGeom>
        <a:solidFill>
          <a:srgbClr val="00ADE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Status</a:t>
          </a:r>
        </a:p>
      </dsp:txBody>
      <dsp:txXfrm>
        <a:off x="5425034" y="6596333"/>
        <a:ext cx="949742" cy="5276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3BC49-7C6F-4D96-A392-85ECA7ED93B4}">
      <dsp:nvSpPr>
        <dsp:cNvPr id="0" name=""/>
        <dsp:cNvSpPr/>
      </dsp:nvSpPr>
      <dsp:spPr>
        <a:xfrm>
          <a:off x="7443560" y="16535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Create PN</a:t>
          </a:r>
        </a:p>
      </dsp:txBody>
      <dsp:txXfrm>
        <a:off x="7468382" y="41357"/>
        <a:ext cx="3340350" cy="797854"/>
      </dsp:txXfrm>
    </dsp:sp>
    <dsp:sp modelId="{068B6564-DA42-448F-89C0-9C8C6096C043}">
      <dsp:nvSpPr>
        <dsp:cNvPr id="0" name=""/>
        <dsp:cNvSpPr/>
      </dsp:nvSpPr>
      <dsp:spPr>
        <a:xfrm rot="5400000">
          <a:off x="8979651" y="885221"/>
          <a:ext cx="317811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9024145" y="917003"/>
        <a:ext cx="228824" cy="222468"/>
      </dsp:txXfrm>
    </dsp:sp>
    <dsp:sp modelId="{0C9661C0-3B29-41A3-9C58-9F140B22CCCE}">
      <dsp:nvSpPr>
        <dsp:cNvPr id="0" name=""/>
        <dsp:cNvSpPr/>
      </dsp:nvSpPr>
      <dsp:spPr>
        <a:xfrm>
          <a:off x="7443560" y="1287782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Bill of Materials</a:t>
          </a:r>
        </a:p>
      </dsp:txBody>
      <dsp:txXfrm>
        <a:off x="7468382" y="1312604"/>
        <a:ext cx="3340350" cy="797854"/>
      </dsp:txXfrm>
    </dsp:sp>
    <dsp:sp modelId="{2F94559F-45BF-40C4-A982-C3DAC1F3DAC5}">
      <dsp:nvSpPr>
        <dsp:cNvPr id="0" name=""/>
        <dsp:cNvSpPr/>
      </dsp:nvSpPr>
      <dsp:spPr>
        <a:xfrm rot="5400000">
          <a:off x="8979651" y="2156468"/>
          <a:ext cx="317811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9024145" y="2188250"/>
        <a:ext cx="228824" cy="222468"/>
      </dsp:txXfrm>
    </dsp:sp>
    <dsp:sp modelId="{CB1A3C14-D121-49C1-B6CE-463F128DFF66}">
      <dsp:nvSpPr>
        <dsp:cNvPr id="0" name=""/>
        <dsp:cNvSpPr/>
      </dsp:nvSpPr>
      <dsp:spPr>
        <a:xfrm>
          <a:off x="7443560" y="2559030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Pull Inventory</a:t>
          </a:r>
        </a:p>
      </dsp:txBody>
      <dsp:txXfrm>
        <a:off x="7468382" y="2583852"/>
        <a:ext cx="3340350" cy="797854"/>
      </dsp:txXfrm>
    </dsp:sp>
    <dsp:sp modelId="{2B0E1C02-B430-49B9-957E-1F9087892D45}">
      <dsp:nvSpPr>
        <dsp:cNvPr id="0" name=""/>
        <dsp:cNvSpPr/>
      </dsp:nvSpPr>
      <dsp:spPr>
        <a:xfrm rot="5400000">
          <a:off x="8979651" y="3427716"/>
          <a:ext cx="317811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9024145" y="3459498"/>
        <a:ext cx="228824" cy="222468"/>
      </dsp:txXfrm>
    </dsp:sp>
    <dsp:sp modelId="{E1E0D6A5-3A58-42E5-8E39-651D8B0E3569}">
      <dsp:nvSpPr>
        <dsp:cNvPr id="0" name=""/>
        <dsp:cNvSpPr/>
      </dsp:nvSpPr>
      <dsp:spPr>
        <a:xfrm>
          <a:off x="7443560" y="3830278"/>
          <a:ext cx="3389994" cy="847498"/>
        </a:xfrm>
        <a:prstGeom prst="flowChartDecision">
          <a:avLst/>
        </a:prstGeom>
        <a:solidFill>
          <a:srgbClr val="00AEE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Complete?</a:t>
          </a:r>
        </a:p>
      </dsp:txBody>
      <dsp:txXfrm>
        <a:off x="8291059" y="4042153"/>
        <a:ext cx="1694997" cy="423749"/>
      </dsp:txXfrm>
    </dsp:sp>
    <dsp:sp modelId="{DE08983E-D8A8-42E8-9745-C259FE553B00}">
      <dsp:nvSpPr>
        <dsp:cNvPr id="0" name=""/>
        <dsp:cNvSpPr/>
      </dsp:nvSpPr>
      <dsp:spPr>
        <a:xfrm rot="17893">
          <a:off x="10953432" y="4074658"/>
          <a:ext cx="719307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tx1"/>
            </a:solidFill>
          </a:endParaRPr>
        </a:p>
      </dsp:txBody>
      <dsp:txXfrm>
        <a:off x="10953433" y="4150635"/>
        <a:ext cx="604895" cy="228824"/>
      </dsp:txXfrm>
    </dsp:sp>
    <dsp:sp modelId="{FEB73CAC-EB5F-4E2F-8A49-8D10A33A77BE}">
      <dsp:nvSpPr>
        <dsp:cNvPr id="0" name=""/>
        <dsp:cNvSpPr/>
      </dsp:nvSpPr>
      <dsp:spPr>
        <a:xfrm>
          <a:off x="11792617" y="3852915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Notify Purchasing</a:t>
          </a:r>
        </a:p>
      </dsp:txBody>
      <dsp:txXfrm>
        <a:off x="11817439" y="3877737"/>
        <a:ext cx="3340350" cy="797854"/>
      </dsp:txXfrm>
    </dsp:sp>
    <dsp:sp modelId="{B5E31907-003F-48FB-A8EA-2A9F52CDBBB9}">
      <dsp:nvSpPr>
        <dsp:cNvPr id="0" name=""/>
        <dsp:cNvSpPr/>
      </dsp:nvSpPr>
      <dsp:spPr>
        <a:xfrm rot="5444186">
          <a:off x="8986042" y="4699587"/>
          <a:ext cx="330215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 rot="10800000">
        <a:off x="9036211" y="4726334"/>
        <a:ext cx="231151" cy="228824"/>
      </dsp:txXfrm>
    </dsp:sp>
    <dsp:sp modelId="{945A6635-4D48-4644-B531-E5A81594D00C}">
      <dsp:nvSpPr>
        <dsp:cNvPr id="0" name=""/>
        <dsp:cNvSpPr/>
      </dsp:nvSpPr>
      <dsp:spPr>
        <a:xfrm>
          <a:off x="7452476" y="5103789"/>
          <a:ext cx="3389994" cy="847498"/>
        </a:xfrm>
        <a:prstGeom prst="flowChartDecision">
          <a:avLst/>
        </a:prstGeom>
        <a:solidFill>
          <a:srgbClr val="00AEE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Up to Date?</a:t>
          </a:r>
        </a:p>
      </dsp:txBody>
      <dsp:txXfrm>
        <a:off x="8299975" y="5315664"/>
        <a:ext cx="1694997" cy="423749"/>
      </dsp:txXfrm>
    </dsp:sp>
    <dsp:sp modelId="{1FE7FF15-1844-484F-ABB9-F4C7DE391FBA}">
      <dsp:nvSpPr>
        <dsp:cNvPr id="0" name=""/>
        <dsp:cNvSpPr/>
      </dsp:nvSpPr>
      <dsp:spPr>
        <a:xfrm rot="5378127">
          <a:off x="8992634" y="6022843"/>
          <a:ext cx="314755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 rot="-5400000">
        <a:off x="9035300" y="6056153"/>
        <a:ext cx="228824" cy="220329"/>
      </dsp:txXfrm>
    </dsp:sp>
    <dsp:sp modelId="{85C74CEE-9E17-4FB5-A224-71533159BB7E}">
      <dsp:nvSpPr>
        <dsp:cNvPr id="0" name=""/>
        <dsp:cNvSpPr/>
      </dsp:nvSpPr>
      <dsp:spPr>
        <a:xfrm>
          <a:off x="7488037" y="6447964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SOP</a:t>
          </a:r>
        </a:p>
      </dsp:txBody>
      <dsp:txXfrm>
        <a:off x="7512859" y="6472786"/>
        <a:ext cx="3340350" cy="797854"/>
      </dsp:txXfrm>
    </dsp:sp>
    <dsp:sp modelId="{BC9D29CC-3BF4-49F8-ADB1-8C130A0EA522}">
      <dsp:nvSpPr>
        <dsp:cNvPr id="0" name=""/>
        <dsp:cNvSpPr/>
      </dsp:nvSpPr>
      <dsp:spPr>
        <a:xfrm rot="5402198">
          <a:off x="9023197" y="7317349"/>
          <a:ext cx="318860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9068246" y="7348606"/>
        <a:ext cx="228824" cy="223202"/>
      </dsp:txXfrm>
    </dsp:sp>
    <dsp:sp modelId="{BEA052FA-C122-4086-A6F9-3637F7165711}">
      <dsp:nvSpPr>
        <dsp:cNvPr id="0" name=""/>
        <dsp:cNvSpPr/>
      </dsp:nvSpPr>
      <dsp:spPr>
        <a:xfrm>
          <a:off x="7487223" y="7720610"/>
          <a:ext cx="3389994" cy="847498"/>
        </a:xfrm>
        <a:prstGeom prst="flowChartDecision">
          <a:avLst/>
        </a:prstGeom>
        <a:solidFill>
          <a:srgbClr val="00AEE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SOP Up to Date?</a:t>
          </a:r>
        </a:p>
      </dsp:txBody>
      <dsp:txXfrm>
        <a:off x="8334722" y="7932485"/>
        <a:ext cx="1694997" cy="423749"/>
      </dsp:txXfrm>
    </dsp:sp>
    <dsp:sp modelId="{F33F7BA3-879A-438D-AE48-BA905E8CE04B}">
      <dsp:nvSpPr>
        <dsp:cNvPr id="0" name=""/>
        <dsp:cNvSpPr/>
      </dsp:nvSpPr>
      <dsp:spPr>
        <a:xfrm rot="5455505">
          <a:off x="9013165" y="8633895"/>
          <a:ext cx="316143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9057590" y="8666517"/>
        <a:ext cx="228824" cy="221300"/>
      </dsp:txXfrm>
    </dsp:sp>
    <dsp:sp modelId="{C244C129-DE5F-4E97-AE28-F37CEE20E88E}">
      <dsp:nvSpPr>
        <dsp:cNvPr id="0" name=""/>
        <dsp:cNvSpPr/>
      </dsp:nvSpPr>
      <dsp:spPr>
        <a:xfrm>
          <a:off x="7465256" y="9081057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Schedule Build</a:t>
          </a:r>
        </a:p>
      </dsp:txBody>
      <dsp:txXfrm>
        <a:off x="7490078" y="9105879"/>
        <a:ext cx="3340350" cy="797854"/>
      </dsp:txXfrm>
    </dsp:sp>
    <dsp:sp modelId="{5A75C535-8019-4B50-B507-2D7C2D8C61D2}">
      <dsp:nvSpPr>
        <dsp:cNvPr id="0" name=""/>
        <dsp:cNvSpPr/>
      </dsp:nvSpPr>
      <dsp:spPr>
        <a:xfrm>
          <a:off x="10958142" y="5343912"/>
          <a:ext cx="690055" cy="381374"/>
        </a:xfrm>
        <a:prstGeom prst="rightArrow">
          <a:avLst>
            <a:gd name="adj1" fmla="val 60000"/>
            <a:gd name="adj2" fmla="val 50000"/>
          </a:avLst>
        </a:prstGeom>
        <a:solidFill>
          <a:srgbClr val="6F717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tx1"/>
            </a:solidFill>
          </a:endParaRPr>
        </a:p>
      </dsp:txBody>
      <dsp:txXfrm>
        <a:off x="10958142" y="5420187"/>
        <a:ext cx="575643" cy="228824"/>
      </dsp:txXfrm>
    </dsp:sp>
    <dsp:sp modelId="{3A4B55F7-B9A4-4AC1-BA36-327959BCAD3C}">
      <dsp:nvSpPr>
        <dsp:cNvPr id="0" name=""/>
        <dsp:cNvSpPr/>
      </dsp:nvSpPr>
      <dsp:spPr>
        <a:xfrm>
          <a:off x="11778108" y="5156698"/>
          <a:ext cx="3389994" cy="847498"/>
        </a:xfrm>
        <a:prstGeom prst="roundRect">
          <a:avLst>
            <a:gd name="adj" fmla="val 10000"/>
          </a:avLst>
        </a:prstGeom>
        <a:solidFill>
          <a:srgbClr val="00A75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Notify Engineering</a:t>
          </a:r>
        </a:p>
      </dsp:txBody>
      <dsp:txXfrm>
        <a:off x="11802930" y="5181520"/>
        <a:ext cx="3340350" cy="797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85501-F742-4E23-B6D0-F15C5D510B31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21489-1851-470C-A8A7-CDE87F1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5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121489-1851-470C-A8A7-CDE87F1C9A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5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121489-1851-470C-A8A7-CDE87F1C9A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4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1993233"/>
            <a:ext cx="7764304" cy="4240201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810" y="6396953"/>
            <a:ext cx="6850856" cy="2940511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0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6859" y="648435"/>
            <a:ext cx="1969621" cy="103213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7995" y="648435"/>
            <a:ext cx="5794683" cy="103213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3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4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238" y="3036371"/>
            <a:ext cx="7878485" cy="5066250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238" y="8150549"/>
            <a:ext cx="7878485" cy="2664221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82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82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82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7995" y="3242175"/>
            <a:ext cx="3882152" cy="77276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28" y="3242175"/>
            <a:ext cx="3882152" cy="77276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5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648437"/>
            <a:ext cx="7878485" cy="23541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186" y="2985621"/>
            <a:ext cx="3864310" cy="1463207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186" y="4448828"/>
            <a:ext cx="3864310" cy="6543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4328" y="2985621"/>
            <a:ext cx="3883342" cy="1463207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4328" y="4448828"/>
            <a:ext cx="3883342" cy="6543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3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2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9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811953"/>
            <a:ext cx="2946106" cy="2841837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342" y="1753596"/>
            <a:ext cx="4624328" cy="8655197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185" y="3653790"/>
            <a:ext cx="2946106" cy="676909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2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85" y="811953"/>
            <a:ext cx="2946106" cy="2841837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3342" y="1753596"/>
            <a:ext cx="4624328" cy="8655197"/>
          </a:xfrm>
        </p:spPr>
        <p:txBody>
          <a:bodyPr anchor="t"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185" y="3653790"/>
            <a:ext cx="2946106" cy="676909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1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7995" y="648437"/>
            <a:ext cx="7878485" cy="2354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995" y="3242175"/>
            <a:ext cx="7878485" cy="772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995" y="11288409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6E9A1-2CA3-4F95-9F19-394D614A4C86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5795" y="11288409"/>
            <a:ext cx="3082885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1223" y="11288409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72DF0F-37C6-40B1-BE15-2E97C2BF2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6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EC9D-766F-015D-870D-8CA97C279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086" y="5270500"/>
            <a:ext cx="7764304" cy="962934"/>
          </a:xfrm>
        </p:spPr>
        <p:txBody>
          <a:bodyPr>
            <a:normAutofit fontScale="90000"/>
          </a:bodyPr>
          <a:lstStyle/>
          <a:p>
            <a:r>
              <a:rPr lang="en-US" dirty="0"/>
              <a:t>PHD Process Flow Charts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2787E-03BD-3534-C1C7-B4E3D1579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810" y="6396954"/>
            <a:ext cx="6850856" cy="589474"/>
          </a:xfrm>
        </p:spPr>
        <p:txBody>
          <a:bodyPr/>
          <a:lstStyle/>
          <a:p>
            <a:r>
              <a:rPr lang="en-US" dirty="0"/>
              <a:t>07/09/2024</a:t>
            </a:r>
          </a:p>
        </p:txBody>
      </p:sp>
    </p:spTree>
    <p:extLst>
      <p:ext uri="{BB962C8B-B14F-4D97-AF65-F5344CB8AC3E}">
        <p14:creationId xmlns:p14="http://schemas.microsoft.com/office/powerpoint/2010/main" val="2627064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2B96D36-8403-0E4B-B497-F6C39D597D2F}"/>
              </a:ext>
            </a:extLst>
          </p:cNvPr>
          <p:cNvSpPr txBox="1"/>
          <p:nvPr/>
        </p:nvSpPr>
        <p:spPr>
          <a:xfrm>
            <a:off x="-97291" y="497086"/>
            <a:ext cx="93290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Receiving Process Flow</a:t>
            </a:r>
            <a:endParaRPr lang="en-US" sz="4000" dirty="0"/>
          </a:p>
        </p:txBody>
      </p:sp>
      <p:pic>
        <p:nvPicPr>
          <p:cNvPr id="32" name="Picture 31" descr="A logo for a company&#10;&#10;Description automatically generated">
            <a:extLst>
              <a:ext uri="{FF2B5EF4-FFF2-40B4-BE49-F238E27FC236}">
                <a16:creationId xmlns:a16="http://schemas.microsoft.com/office/drawing/2014/main" id="{4DE4D8D4-0B80-219C-AEFD-BFDA7A0F75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092" y="10922520"/>
            <a:ext cx="3217182" cy="10113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37F498A-AE35-ACAB-35B1-69A8D7A4AFB2}"/>
              </a:ext>
            </a:extLst>
          </p:cNvPr>
          <p:cNvGrpSpPr/>
          <p:nvPr/>
        </p:nvGrpSpPr>
        <p:grpSpPr>
          <a:xfrm>
            <a:off x="-1332669" y="2395305"/>
            <a:ext cx="11799812" cy="7388689"/>
            <a:chOff x="-1332669" y="2395306"/>
            <a:chExt cx="11799812" cy="7388689"/>
          </a:xfrm>
        </p:grpSpPr>
        <p:graphicFrame>
          <p:nvGraphicFramePr>
            <p:cNvPr id="33" name="Diagram 32">
              <a:extLst>
                <a:ext uri="{FF2B5EF4-FFF2-40B4-BE49-F238E27FC236}">
                  <a16:creationId xmlns:a16="http://schemas.microsoft.com/office/drawing/2014/main" id="{48A2F4F3-3DAA-4155-B029-F7CDD91BFD9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61125604"/>
                </p:ext>
              </p:extLst>
            </p:nvPr>
          </p:nvGraphicFramePr>
          <p:xfrm>
            <a:off x="-1332669" y="2395306"/>
            <a:ext cx="11799812" cy="73886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0DA96F93-F53E-C349-386E-030E7469C2DA}"/>
                </a:ext>
              </a:extLst>
            </p:cNvPr>
            <p:cNvSpPr/>
            <p:nvPr/>
          </p:nvSpPr>
          <p:spPr>
            <a:xfrm>
              <a:off x="750013" y="2395306"/>
              <a:ext cx="1901952" cy="1051560"/>
            </a:xfrm>
            <a:prstGeom prst="roundRect">
              <a:avLst/>
            </a:prstGeom>
            <a:solidFill>
              <a:srgbClr val="00A7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/>
                <a:t>IQC</a:t>
              </a: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5D3C4397-BFAA-C303-36ED-1FE2FEBDCE56}"/>
                </a:ext>
              </a:extLst>
            </p:cNvPr>
            <p:cNvSpPr/>
            <p:nvPr/>
          </p:nvSpPr>
          <p:spPr>
            <a:xfrm>
              <a:off x="6482510" y="2395306"/>
              <a:ext cx="1901952" cy="1051560"/>
            </a:xfrm>
            <a:prstGeom prst="roundRect">
              <a:avLst/>
            </a:prstGeom>
            <a:solidFill>
              <a:srgbClr val="00A7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/>
                <a:t>Inventory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F574DF2-11CB-3E6C-498D-822CC39A793F}"/>
                </a:ext>
              </a:extLst>
            </p:cNvPr>
            <p:cNvSpPr/>
            <p:nvPr/>
          </p:nvSpPr>
          <p:spPr>
            <a:xfrm>
              <a:off x="750013" y="8732435"/>
              <a:ext cx="1901952" cy="1051560"/>
            </a:xfrm>
            <a:prstGeom prst="roundRect">
              <a:avLst/>
            </a:prstGeom>
            <a:solidFill>
              <a:srgbClr val="00A7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/>
                <a:t>Return to Vendor</a:t>
              </a:r>
            </a:p>
          </p:txBody>
        </p:sp>
        <p:sp>
          <p:nvSpPr>
            <p:cNvPr id="37" name="Arrow: Right 36">
              <a:extLst>
                <a:ext uri="{FF2B5EF4-FFF2-40B4-BE49-F238E27FC236}">
                  <a16:creationId xmlns:a16="http://schemas.microsoft.com/office/drawing/2014/main" id="{F3E33552-1B41-B331-F6CD-C24C1E8DEB6D}"/>
                </a:ext>
              </a:extLst>
            </p:cNvPr>
            <p:cNvSpPr/>
            <p:nvPr/>
          </p:nvSpPr>
          <p:spPr>
            <a:xfrm>
              <a:off x="2887038" y="2722352"/>
              <a:ext cx="585627" cy="397467"/>
            </a:xfrm>
            <a:prstGeom prst="rightArrow">
              <a:avLst/>
            </a:prstGeom>
            <a:solidFill>
              <a:srgbClr val="7173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row: Right 37">
              <a:extLst>
                <a:ext uri="{FF2B5EF4-FFF2-40B4-BE49-F238E27FC236}">
                  <a16:creationId xmlns:a16="http://schemas.microsoft.com/office/drawing/2014/main" id="{72AEC26B-0F53-6ADC-3CEA-04B64D8127AE}"/>
                </a:ext>
              </a:extLst>
            </p:cNvPr>
            <p:cNvSpPr/>
            <p:nvPr/>
          </p:nvSpPr>
          <p:spPr>
            <a:xfrm>
              <a:off x="5661810" y="2722352"/>
              <a:ext cx="585627" cy="397467"/>
            </a:xfrm>
            <a:prstGeom prst="rightArrow">
              <a:avLst/>
            </a:prstGeom>
            <a:solidFill>
              <a:srgbClr val="7173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row: Right 38">
              <a:extLst>
                <a:ext uri="{FF2B5EF4-FFF2-40B4-BE49-F238E27FC236}">
                  <a16:creationId xmlns:a16="http://schemas.microsoft.com/office/drawing/2014/main" id="{66ADEEDD-ABEF-F5E8-B6ED-F739AD04EDD9}"/>
                </a:ext>
              </a:extLst>
            </p:cNvPr>
            <p:cNvSpPr/>
            <p:nvPr/>
          </p:nvSpPr>
          <p:spPr>
            <a:xfrm flipH="1">
              <a:off x="2887037" y="9059481"/>
              <a:ext cx="585627" cy="397467"/>
            </a:xfrm>
            <a:prstGeom prst="rightArrow">
              <a:avLst/>
            </a:prstGeom>
            <a:solidFill>
              <a:srgbClr val="7173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Arrow: Bent-Up 39">
              <a:extLst>
                <a:ext uri="{FF2B5EF4-FFF2-40B4-BE49-F238E27FC236}">
                  <a16:creationId xmlns:a16="http://schemas.microsoft.com/office/drawing/2014/main" id="{1567C338-2F85-A81B-6195-0153C332599C}"/>
                </a:ext>
              </a:extLst>
            </p:cNvPr>
            <p:cNvSpPr/>
            <p:nvPr/>
          </p:nvSpPr>
          <p:spPr>
            <a:xfrm>
              <a:off x="5940080" y="3834373"/>
              <a:ext cx="914400" cy="5562113"/>
            </a:xfrm>
            <a:prstGeom prst="bentUpArrow">
              <a:avLst/>
            </a:prstGeom>
            <a:solidFill>
              <a:srgbClr val="7173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7C3E5F7-096D-4E23-F539-66EB8F5AD754}"/>
                </a:ext>
              </a:extLst>
            </p:cNvPr>
            <p:cNvSpPr txBox="1"/>
            <p:nvPr/>
          </p:nvSpPr>
          <p:spPr>
            <a:xfrm>
              <a:off x="5544525" y="2413482"/>
              <a:ext cx="7911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PASS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34B0C63-6DCB-448D-5C0F-B11A0FC73A85}"/>
                </a:ext>
              </a:extLst>
            </p:cNvPr>
            <p:cNvSpPr txBox="1"/>
            <p:nvPr/>
          </p:nvSpPr>
          <p:spPr>
            <a:xfrm>
              <a:off x="4870700" y="3465041"/>
              <a:ext cx="7911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FAIL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DC35BD0-4E0E-023F-8D90-F89EA6BD031E}"/>
                </a:ext>
              </a:extLst>
            </p:cNvPr>
            <p:cNvSpPr txBox="1"/>
            <p:nvPr/>
          </p:nvSpPr>
          <p:spPr>
            <a:xfrm>
              <a:off x="2751802" y="8701014"/>
              <a:ext cx="10902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REJECT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F90082E-55B2-8BAE-E9C1-868881F9CC91}"/>
                </a:ext>
              </a:extLst>
            </p:cNvPr>
            <p:cNvSpPr txBox="1"/>
            <p:nvPr/>
          </p:nvSpPr>
          <p:spPr>
            <a:xfrm>
              <a:off x="5116228" y="8701014"/>
              <a:ext cx="15882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PASS, SORT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710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2B96D36-8403-0E4B-B497-F6C39D597D2F}"/>
              </a:ext>
            </a:extLst>
          </p:cNvPr>
          <p:cNvSpPr txBox="1"/>
          <p:nvPr/>
        </p:nvSpPr>
        <p:spPr>
          <a:xfrm>
            <a:off x="-97291" y="497086"/>
            <a:ext cx="93290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Production Setup Process Flow</a:t>
            </a:r>
            <a:endParaRPr lang="en-US" sz="4000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8943E40-250D-6E08-F7A7-1FCF56CE7FA7}"/>
              </a:ext>
            </a:extLst>
          </p:cNvPr>
          <p:cNvGrpSpPr/>
          <p:nvPr/>
        </p:nvGrpSpPr>
        <p:grpSpPr>
          <a:xfrm>
            <a:off x="-6841988" y="1722444"/>
            <a:ext cx="18277115" cy="12321799"/>
            <a:chOff x="-6525986" y="1482271"/>
            <a:chExt cx="18277115" cy="1232179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59EBA2A-E1EF-E857-4FB7-AC20A2A7CD9E}"/>
                </a:ext>
              </a:extLst>
            </p:cNvPr>
            <p:cNvGrpSpPr/>
            <p:nvPr/>
          </p:nvGrpSpPr>
          <p:grpSpPr>
            <a:xfrm>
              <a:off x="-6525986" y="1482271"/>
              <a:ext cx="18277115" cy="12321799"/>
              <a:chOff x="-1093790" y="543405"/>
              <a:chExt cx="8128000" cy="5418667"/>
            </a:xfrm>
          </p:grpSpPr>
          <p:graphicFrame>
            <p:nvGraphicFramePr>
              <p:cNvPr id="2" name="Diagram 1">
                <a:extLst>
                  <a:ext uri="{FF2B5EF4-FFF2-40B4-BE49-F238E27FC236}">
                    <a16:creationId xmlns:a16="http://schemas.microsoft.com/office/drawing/2014/main" id="{E42DFBE4-14B1-0706-27FD-E8652295A79D}"/>
                  </a:ext>
                </a:extLst>
              </p:cNvPr>
              <p:cNvGraphicFramePr/>
              <p:nvPr/>
            </p:nvGraphicFramePr>
            <p:xfrm>
              <a:off x="-1093790" y="543405"/>
              <a:ext cx="8128000" cy="5418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4" name="Arrow: Circular 3">
                <a:extLst>
                  <a:ext uri="{FF2B5EF4-FFF2-40B4-BE49-F238E27FC236}">
                    <a16:creationId xmlns:a16="http://schemas.microsoft.com/office/drawing/2014/main" id="{48BB7D62-741A-8A48-9653-E70D23B585BF}"/>
                  </a:ext>
                </a:extLst>
              </p:cNvPr>
              <p:cNvSpPr/>
              <p:nvPr/>
            </p:nvSpPr>
            <p:spPr>
              <a:xfrm rot="15827853" flipV="1">
                <a:off x="3381266" y="3407203"/>
                <a:ext cx="821267" cy="872671"/>
              </a:xfrm>
              <a:prstGeom prst="circularArrow">
                <a:avLst>
                  <a:gd name="adj1" fmla="val 12500"/>
                  <a:gd name="adj2" fmla="val 729486"/>
                  <a:gd name="adj3" fmla="val 20457681"/>
                  <a:gd name="adj4" fmla="val 10495579"/>
                  <a:gd name="adj5" fmla="val 12500"/>
                </a:avLst>
              </a:prstGeom>
              <a:solidFill>
                <a:srgbClr val="6F71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197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4C9D62-FE2B-A643-552B-93B24A9BC499}"/>
                </a:ext>
              </a:extLst>
            </p:cNvPr>
            <p:cNvSpPr txBox="1"/>
            <p:nvPr/>
          </p:nvSpPr>
          <p:spPr>
            <a:xfrm>
              <a:off x="2651760" y="616204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YES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9510DC6-348A-D4E5-7FF8-BB8638CEB5BA}"/>
                </a:ext>
              </a:extLst>
            </p:cNvPr>
            <p:cNvSpPr txBox="1"/>
            <p:nvPr/>
          </p:nvSpPr>
          <p:spPr>
            <a:xfrm>
              <a:off x="2651760" y="7473893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YES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4B1EBF5-3453-4B56-33CF-064061B158AC}"/>
                </a:ext>
              </a:extLst>
            </p:cNvPr>
            <p:cNvSpPr txBox="1"/>
            <p:nvPr/>
          </p:nvSpPr>
          <p:spPr>
            <a:xfrm>
              <a:off x="4275667" y="5292513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NO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7F0B398-ADFE-70BB-2603-FDC0F2FCD7C7}"/>
                </a:ext>
              </a:extLst>
            </p:cNvPr>
            <p:cNvSpPr txBox="1"/>
            <p:nvPr/>
          </p:nvSpPr>
          <p:spPr>
            <a:xfrm>
              <a:off x="4275667" y="6586433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NO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C7608FC-7AAC-3AA3-DBB2-A92D2EC2E364}"/>
                </a:ext>
              </a:extLst>
            </p:cNvPr>
            <p:cNvSpPr txBox="1"/>
            <p:nvPr/>
          </p:nvSpPr>
          <p:spPr>
            <a:xfrm>
              <a:off x="4312920" y="8817345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NO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FE40384-99BE-A33D-9687-A9F21FD6CD73}"/>
                </a:ext>
              </a:extLst>
            </p:cNvPr>
            <p:cNvSpPr txBox="1"/>
            <p:nvPr/>
          </p:nvSpPr>
          <p:spPr>
            <a:xfrm>
              <a:off x="2651760" y="10129852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YES</a:t>
              </a:r>
            </a:p>
          </p:txBody>
        </p:sp>
      </p:grpSp>
      <p:pic>
        <p:nvPicPr>
          <p:cNvPr id="32" name="Picture 31" descr="A logo for a company&#10;&#10;Description automatically generated">
            <a:extLst>
              <a:ext uri="{FF2B5EF4-FFF2-40B4-BE49-F238E27FC236}">
                <a16:creationId xmlns:a16="http://schemas.microsoft.com/office/drawing/2014/main" id="{4DE4D8D4-0B80-219C-AEFD-BFDA7A0F75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092" y="10922520"/>
            <a:ext cx="3217182" cy="101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06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62</Words>
  <Application>Microsoft Macintosh PowerPoint</Application>
  <PresentationFormat>Ledger Paper (11x17 in)</PresentationFormat>
  <Paragraphs>35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PHD Process Flow Charts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Salazar, Ethan</dc:creator>
  <cp:lastModifiedBy>Salazar, Ethan</cp:lastModifiedBy>
  <cp:revision>39</cp:revision>
  <dcterms:created xsi:type="dcterms:W3CDTF">2024-06-14T15:51:07Z</dcterms:created>
  <dcterms:modified xsi:type="dcterms:W3CDTF">2024-08-14T22:30:51Z</dcterms:modified>
</cp:coreProperties>
</file>