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1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24384000" cy="13716000"/>
  <p:notesSz cx="6858000" cy="9144000"/>
  <p:embeddedFontLst>
    <p:embeddedFont>
      <p:font typeface="Arial Black" panose="020B0604020202020204" pitchFamily="34" charset="0"/>
      <p:regular r:id="rId31"/>
      <p:bold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hD+Rr9oJjp1806CVBrq3fAnz43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2EEA3A-9B52-49F9-A20F-DCD1C1F7C8B1}">
  <a:tblStyle styleId="{152EEA3A-9B52-49F9-A20F-DCD1C1F7C8B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61"/>
  </p:normalViewPr>
  <p:slideViewPr>
    <p:cSldViewPr snapToGrid="0">
      <p:cViewPr varScale="1">
        <p:scale>
          <a:sx n="57" d="100"/>
          <a:sy n="57" d="100"/>
        </p:scale>
        <p:origin x="4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customschemas.google.com/relationships/presentationmetadata" Target="meta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ac773829f9_3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Dylan</a:t>
            </a:r>
            <a:endParaRPr/>
          </a:p>
        </p:txBody>
      </p:sp>
      <p:sp>
        <p:nvSpPr>
          <p:cNvPr id="345" name="Google Shape;345;g3ac773829f9_3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ac773829f9_3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Quinn</a:t>
            </a:r>
            <a:endParaRPr/>
          </a:p>
        </p:txBody>
      </p:sp>
      <p:sp>
        <p:nvSpPr>
          <p:cNvPr id="352" name="Google Shape;352;g3ac773829f9_3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ac773829f9_0_7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Dylan</a:t>
            </a:r>
            <a:endParaRPr/>
          </a:p>
        </p:txBody>
      </p:sp>
      <p:sp>
        <p:nvSpPr>
          <p:cNvPr id="360" name="Google Shape;360;g3ac773829f9_0_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ac773829f9_0_7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Dylan</a:t>
            </a:r>
            <a:endParaRPr/>
          </a:p>
        </p:txBody>
      </p:sp>
      <p:sp>
        <p:nvSpPr>
          <p:cNvPr id="376" name="Google Shape;376;g3ac773829f9_0_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ac773829f9_3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Dylan</a:t>
            </a:r>
            <a:endParaRPr/>
          </a:p>
        </p:txBody>
      </p:sp>
      <p:sp>
        <p:nvSpPr>
          <p:cNvPr id="393" name="Google Shape;393;g3ac773829f9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ac773829f9_3_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Dylan</a:t>
            </a:r>
            <a:endParaRPr/>
          </a:p>
        </p:txBody>
      </p:sp>
      <p:sp>
        <p:nvSpPr>
          <p:cNvPr id="406" name="Google Shape;406;g3ac773829f9_3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3ac7000ceef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Ethan</a:t>
            </a:r>
            <a:endParaRPr/>
          </a:p>
        </p:txBody>
      </p:sp>
      <p:sp>
        <p:nvSpPr>
          <p:cNvPr id="415" name="Google Shape;415;g3ac7000ceef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ac773829f9_3_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Josh</a:t>
            </a:r>
            <a:endParaRPr/>
          </a:p>
        </p:txBody>
      </p:sp>
      <p:sp>
        <p:nvSpPr>
          <p:cNvPr id="424" name="Google Shape;424;g3ac773829f9_3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ac7000ceef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Josh</a:t>
            </a:r>
            <a:endParaRPr/>
          </a:p>
        </p:txBody>
      </p:sp>
      <p:sp>
        <p:nvSpPr>
          <p:cNvPr id="433" name="Google Shape;433;g3ac7000ceef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ac7000ceef_0_9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Josh</a:t>
            </a:r>
            <a:endParaRPr/>
          </a:p>
        </p:txBody>
      </p:sp>
      <p:sp>
        <p:nvSpPr>
          <p:cNvPr id="442" name="Google Shape;442;g3ac7000ceef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Ethan</a:t>
            </a:r>
            <a:endParaRPr/>
          </a:p>
        </p:txBody>
      </p:sp>
      <p:sp>
        <p:nvSpPr>
          <p:cNvPr id="267" name="Google Shape;26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3ac7000ceef_0_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Dylan</a:t>
            </a:r>
            <a:endParaRPr/>
          </a:p>
        </p:txBody>
      </p:sp>
      <p:sp>
        <p:nvSpPr>
          <p:cNvPr id="450" name="Google Shape;450;g3ac7000cee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ac7000ceef_0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Dylan</a:t>
            </a:r>
            <a:endParaRPr/>
          </a:p>
        </p:txBody>
      </p:sp>
      <p:sp>
        <p:nvSpPr>
          <p:cNvPr id="459" name="Google Shape;459;g3ac7000ceef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3ac7000ceef_0_1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Josh</a:t>
            </a:r>
            <a:endParaRPr/>
          </a:p>
        </p:txBody>
      </p:sp>
      <p:sp>
        <p:nvSpPr>
          <p:cNvPr id="468" name="Google Shape;468;g3ac7000ceef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3ac97a87a11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3ac97a87a11_4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Josh</a:t>
            </a:r>
            <a:endParaRPr/>
          </a:p>
        </p:txBody>
      </p:sp>
      <p:sp>
        <p:nvSpPr>
          <p:cNvPr id="479" name="Google Shape;479;g3ac97a87a11_4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g3ac7000ceef_0_1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Quinn</a:t>
            </a:r>
            <a:endParaRPr/>
          </a:p>
        </p:txBody>
      </p:sp>
      <p:sp>
        <p:nvSpPr>
          <p:cNvPr id="487" name="Google Shape;487;g3ac7000ceef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3ac773829f9_3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Quinn</a:t>
            </a:r>
            <a:endParaRPr/>
          </a:p>
        </p:txBody>
      </p:sp>
      <p:sp>
        <p:nvSpPr>
          <p:cNvPr id="494" name="Google Shape;494;g3ac773829f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Team</a:t>
            </a:r>
            <a:endParaRPr/>
          </a:p>
        </p:txBody>
      </p:sp>
      <p:sp>
        <p:nvSpPr>
          <p:cNvPr id="501" name="Google Shape;50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ac7000cee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Ethan</a:t>
            </a:r>
            <a:endParaRPr/>
          </a:p>
        </p:txBody>
      </p:sp>
      <p:sp>
        <p:nvSpPr>
          <p:cNvPr id="274" name="Google Shape;274;g3ac7000cee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ac7000ceef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Ethan</a:t>
            </a:r>
            <a:endParaRPr/>
          </a:p>
        </p:txBody>
      </p:sp>
      <p:sp>
        <p:nvSpPr>
          <p:cNvPr id="281" name="Google Shape;281;g3ac7000cee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ac7000ceef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Josh</a:t>
            </a:r>
            <a:endParaRPr/>
          </a:p>
        </p:txBody>
      </p:sp>
      <p:sp>
        <p:nvSpPr>
          <p:cNvPr id="301" name="Google Shape;301;g3ac7000cee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ac7000ceef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Ethan</a:t>
            </a:r>
            <a:endParaRPr/>
          </a:p>
        </p:txBody>
      </p:sp>
      <p:sp>
        <p:nvSpPr>
          <p:cNvPr id="309" name="Google Shape;309;g3ac7000cee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ac7000ceef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Dylan</a:t>
            </a:r>
            <a:endParaRPr/>
          </a:p>
        </p:txBody>
      </p:sp>
      <p:sp>
        <p:nvSpPr>
          <p:cNvPr id="320" name="Google Shape;320;g3ac7000cee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ac7000ceef_0_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Quinn</a:t>
            </a:r>
            <a:endParaRPr/>
          </a:p>
        </p:txBody>
      </p:sp>
      <p:sp>
        <p:nvSpPr>
          <p:cNvPr id="327" name="Google Shape;327;g3ac7000cee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3ac97a87a11_2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Quinn</a:t>
            </a:r>
            <a:endParaRPr/>
          </a:p>
        </p:txBody>
      </p:sp>
      <p:sp>
        <p:nvSpPr>
          <p:cNvPr id="336" name="Google Shape;336;g3ac97a87a11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">
  <p:cSld name="34">
    <p:bg>
      <p:bgPr>
        <a:solidFill>
          <a:schemeClr val="dk2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6363" y="894102"/>
            <a:ext cx="5046662" cy="6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6363" y="894102"/>
            <a:ext cx="5046662" cy="60026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1"/>
          <p:cNvSpPr txBox="1">
            <a:spLocks noGrp="1"/>
          </p:cNvSpPr>
          <p:nvPr>
            <p:ph type="title"/>
          </p:nvPr>
        </p:nvSpPr>
        <p:spPr>
          <a:xfrm>
            <a:off x="1332201" y="4256710"/>
            <a:ext cx="21031200" cy="3079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body" idx="1"/>
          </p:nvPr>
        </p:nvSpPr>
        <p:spPr>
          <a:xfrm>
            <a:off x="1332201" y="9292409"/>
            <a:ext cx="18100675" cy="228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2">
  <p:cSld name="4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9"/>
          <p:cNvSpPr>
            <a:spLocks noGrp="1"/>
          </p:cNvSpPr>
          <p:nvPr>
            <p:ph type="pic" idx="2"/>
          </p:nvPr>
        </p:nvSpPr>
        <p:spPr>
          <a:xfrm>
            <a:off x="4030248" y="2513022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44" name="Google Shape;44;p29"/>
          <p:cNvSpPr>
            <a:spLocks noGrp="1"/>
          </p:cNvSpPr>
          <p:nvPr>
            <p:ph type="pic" idx="3"/>
          </p:nvPr>
        </p:nvSpPr>
        <p:spPr>
          <a:xfrm>
            <a:off x="8642004" y="2513022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45" name="Google Shape;45;p29"/>
          <p:cNvSpPr>
            <a:spLocks noGrp="1"/>
          </p:cNvSpPr>
          <p:nvPr>
            <p:ph type="pic" idx="4"/>
          </p:nvPr>
        </p:nvSpPr>
        <p:spPr>
          <a:xfrm>
            <a:off x="13253760" y="2513022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46" name="Google Shape;46;p29"/>
          <p:cNvSpPr>
            <a:spLocks noGrp="1"/>
          </p:cNvSpPr>
          <p:nvPr>
            <p:ph type="pic" idx="5"/>
          </p:nvPr>
        </p:nvSpPr>
        <p:spPr>
          <a:xfrm>
            <a:off x="17865516" y="2513022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47" name="Google Shape;47;p29"/>
          <p:cNvSpPr>
            <a:spLocks noGrp="1"/>
          </p:cNvSpPr>
          <p:nvPr>
            <p:ph type="pic" idx="6"/>
          </p:nvPr>
        </p:nvSpPr>
        <p:spPr>
          <a:xfrm>
            <a:off x="4030248" y="7760884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48" name="Google Shape;48;p29"/>
          <p:cNvSpPr>
            <a:spLocks noGrp="1"/>
          </p:cNvSpPr>
          <p:nvPr>
            <p:ph type="pic" idx="7"/>
          </p:nvPr>
        </p:nvSpPr>
        <p:spPr>
          <a:xfrm>
            <a:off x="8642004" y="7760884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49" name="Google Shape;49;p29"/>
          <p:cNvSpPr>
            <a:spLocks noGrp="1"/>
          </p:cNvSpPr>
          <p:nvPr>
            <p:ph type="pic" idx="8"/>
          </p:nvPr>
        </p:nvSpPr>
        <p:spPr>
          <a:xfrm>
            <a:off x="13253760" y="7760884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50" name="Google Shape;50;p29"/>
          <p:cNvSpPr>
            <a:spLocks noGrp="1"/>
          </p:cNvSpPr>
          <p:nvPr>
            <p:ph type="pic" idx="9"/>
          </p:nvPr>
        </p:nvSpPr>
        <p:spPr>
          <a:xfrm>
            <a:off x="17865516" y="7760884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51" name="Google Shape;51;p29"/>
          <p:cNvSpPr txBox="1"/>
          <p:nvPr/>
        </p:nvSpPr>
        <p:spPr>
          <a:xfrm>
            <a:off x="2445207" y="1582057"/>
            <a:ext cx="11076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TEXAS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ENGINEERING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Full Page Photo">
  <p:cSld name="01 Full Page Phot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0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9">
  <p:cSld name="29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1"/>
          <p:cNvSpPr>
            <a:spLocks noGrp="1"/>
          </p:cNvSpPr>
          <p:nvPr>
            <p:ph type="pic" idx="2"/>
          </p:nvPr>
        </p:nvSpPr>
        <p:spPr>
          <a:xfrm>
            <a:off x="1815548" y="1582059"/>
            <a:ext cx="20752904" cy="1055188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">
  <p:cSld name="27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2"/>
          <p:cNvSpPr>
            <a:spLocks noGrp="1"/>
          </p:cNvSpPr>
          <p:nvPr>
            <p:ph type="pic" idx="2"/>
          </p:nvPr>
        </p:nvSpPr>
        <p:spPr>
          <a:xfrm>
            <a:off x="0" y="0"/>
            <a:ext cx="9736347" cy="137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8" name="Google Shape;58;p32"/>
          <p:cNvSpPr>
            <a:spLocks noGrp="1"/>
          </p:cNvSpPr>
          <p:nvPr>
            <p:ph type="pic" idx="3"/>
          </p:nvPr>
        </p:nvSpPr>
        <p:spPr>
          <a:xfrm>
            <a:off x="14647652" y="0"/>
            <a:ext cx="973634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59" name="Google Shape;59;p32"/>
          <p:cNvSpPr>
            <a:spLocks noGrp="1"/>
          </p:cNvSpPr>
          <p:nvPr>
            <p:ph type="pic" idx="4"/>
          </p:nvPr>
        </p:nvSpPr>
        <p:spPr>
          <a:xfrm>
            <a:off x="14647653" y="7161223"/>
            <a:ext cx="9736347" cy="655477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0" name="Google Shape;60;p32"/>
          <p:cNvSpPr>
            <a:spLocks noGrp="1"/>
          </p:cNvSpPr>
          <p:nvPr>
            <p:ph type="pic" idx="5"/>
          </p:nvPr>
        </p:nvSpPr>
        <p:spPr>
          <a:xfrm>
            <a:off x="10012017" y="0"/>
            <a:ext cx="4359966" cy="43615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1" name="Google Shape;61;p32"/>
          <p:cNvSpPr>
            <a:spLocks noGrp="1"/>
          </p:cNvSpPr>
          <p:nvPr>
            <p:ph type="pic" idx="6"/>
          </p:nvPr>
        </p:nvSpPr>
        <p:spPr>
          <a:xfrm>
            <a:off x="10012017" y="4680542"/>
            <a:ext cx="4359966" cy="43615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2" name="Google Shape;62;p32"/>
          <p:cNvSpPr>
            <a:spLocks noGrp="1"/>
          </p:cNvSpPr>
          <p:nvPr>
            <p:ph type="pic" idx="7"/>
          </p:nvPr>
        </p:nvSpPr>
        <p:spPr>
          <a:xfrm>
            <a:off x="10012017" y="9361084"/>
            <a:ext cx="4359966" cy="43615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01 Full Page Photo">
  <p:cSld name="1_01 Full Page Photo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5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5" name="Google Shape;65;p35"/>
          <p:cNvSpPr>
            <a:spLocks noGrp="1"/>
          </p:cNvSpPr>
          <p:nvPr>
            <p:ph type="pic" idx="3"/>
          </p:nvPr>
        </p:nvSpPr>
        <p:spPr>
          <a:xfrm>
            <a:off x="12192000" y="0"/>
            <a:ext cx="12192000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">
  <p:cSld name="03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6"/>
          <p:cNvSpPr>
            <a:spLocks noGrp="1"/>
          </p:cNvSpPr>
          <p:nvPr>
            <p:ph type="pic" idx="2"/>
          </p:nvPr>
        </p:nvSpPr>
        <p:spPr>
          <a:xfrm>
            <a:off x="6676572" y="0"/>
            <a:ext cx="15602856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">
  <p:cSld name="04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>
            <a:spLocks noGrp="1"/>
          </p:cNvSpPr>
          <p:nvPr>
            <p:ph type="pic" idx="2"/>
          </p:nvPr>
        </p:nvSpPr>
        <p:spPr>
          <a:xfrm>
            <a:off x="2104570" y="0"/>
            <a:ext cx="22279428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6">
  <p:cSld name="06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8"/>
          <p:cNvSpPr>
            <a:spLocks noGrp="1"/>
          </p:cNvSpPr>
          <p:nvPr>
            <p:ph type="pic" idx="2"/>
          </p:nvPr>
        </p:nvSpPr>
        <p:spPr>
          <a:xfrm>
            <a:off x="-1" y="2"/>
            <a:ext cx="8897256" cy="137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7">
  <p:cSld name="07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9"/>
          <p:cNvSpPr>
            <a:spLocks noGrp="1"/>
          </p:cNvSpPr>
          <p:nvPr>
            <p:ph type="pic" idx="2"/>
          </p:nvPr>
        </p:nvSpPr>
        <p:spPr>
          <a:xfrm>
            <a:off x="11916229" y="0"/>
            <a:ext cx="12467771" cy="1374534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4" name="Google Shape;74;p39"/>
          <p:cNvSpPr>
            <a:spLocks noGrp="1"/>
          </p:cNvSpPr>
          <p:nvPr>
            <p:ph type="pic" idx="3"/>
          </p:nvPr>
        </p:nvSpPr>
        <p:spPr>
          <a:xfrm>
            <a:off x="1" y="7776080"/>
            <a:ext cx="11916229" cy="593992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8">
  <p:cSld name="08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0"/>
          <p:cNvSpPr>
            <a:spLocks noGrp="1"/>
          </p:cNvSpPr>
          <p:nvPr>
            <p:ph type="pic" idx="2"/>
          </p:nvPr>
        </p:nvSpPr>
        <p:spPr>
          <a:xfrm>
            <a:off x="11393714" y="0"/>
            <a:ext cx="12990286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BF5700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2508" y="6172936"/>
            <a:ext cx="11519211" cy="137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2508" y="6172936"/>
            <a:ext cx="11519211" cy="137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9">
  <p:cSld name="09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1"/>
          <p:cNvSpPr>
            <a:spLocks noGrp="1"/>
          </p:cNvSpPr>
          <p:nvPr>
            <p:ph type="pic" idx="2"/>
          </p:nvPr>
        </p:nvSpPr>
        <p:spPr>
          <a:xfrm>
            <a:off x="16637326" y="2130727"/>
            <a:ext cx="6117119" cy="645885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79" name="Google Shape;79;p41"/>
          <p:cNvSpPr>
            <a:spLocks noGrp="1"/>
          </p:cNvSpPr>
          <p:nvPr>
            <p:ph type="pic" idx="3"/>
          </p:nvPr>
        </p:nvSpPr>
        <p:spPr>
          <a:xfrm>
            <a:off x="9133440" y="2130727"/>
            <a:ext cx="6117119" cy="645885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0" name="Google Shape;80;p41"/>
          <p:cNvSpPr>
            <a:spLocks noGrp="1"/>
          </p:cNvSpPr>
          <p:nvPr>
            <p:ph type="pic" idx="4"/>
          </p:nvPr>
        </p:nvSpPr>
        <p:spPr>
          <a:xfrm>
            <a:off x="1629555" y="2130727"/>
            <a:ext cx="6117119" cy="645885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">
  <p:cSld name="10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2"/>
          <p:cNvSpPr>
            <a:spLocks noGrp="1"/>
          </p:cNvSpPr>
          <p:nvPr>
            <p:ph type="pic" idx="2"/>
          </p:nvPr>
        </p:nvSpPr>
        <p:spPr>
          <a:xfrm>
            <a:off x="10406745" y="0"/>
            <a:ext cx="5994401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3" name="Google Shape;83;p42"/>
          <p:cNvSpPr>
            <a:spLocks noGrp="1"/>
          </p:cNvSpPr>
          <p:nvPr>
            <p:ph type="pic" idx="3"/>
          </p:nvPr>
        </p:nvSpPr>
        <p:spPr>
          <a:xfrm>
            <a:off x="17039770" y="0"/>
            <a:ext cx="5994401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">
  <p:cSld name="1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3"/>
          <p:cNvSpPr>
            <a:spLocks noGrp="1"/>
          </p:cNvSpPr>
          <p:nvPr>
            <p:ph type="pic" idx="2"/>
          </p:nvPr>
        </p:nvSpPr>
        <p:spPr>
          <a:xfrm>
            <a:off x="10344169" y="1582059"/>
            <a:ext cx="9736347" cy="1055188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6" name="Google Shape;86;p43"/>
          <p:cNvSpPr>
            <a:spLocks noGrp="1"/>
          </p:cNvSpPr>
          <p:nvPr>
            <p:ph type="pic" idx="3"/>
          </p:nvPr>
        </p:nvSpPr>
        <p:spPr>
          <a:xfrm>
            <a:off x="0" y="1582059"/>
            <a:ext cx="9736347" cy="1055188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">
  <p:cSld name="1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4"/>
          <p:cNvSpPr>
            <a:spLocks noGrp="1"/>
          </p:cNvSpPr>
          <p:nvPr>
            <p:ph type="pic" idx="2"/>
          </p:nvPr>
        </p:nvSpPr>
        <p:spPr>
          <a:xfrm>
            <a:off x="16071686" y="3091161"/>
            <a:ext cx="6692146" cy="753367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89" name="Google Shape;89;p44"/>
          <p:cNvSpPr>
            <a:spLocks noGrp="1"/>
          </p:cNvSpPr>
          <p:nvPr>
            <p:ph type="pic" idx="3"/>
          </p:nvPr>
        </p:nvSpPr>
        <p:spPr>
          <a:xfrm>
            <a:off x="1620168" y="3091161"/>
            <a:ext cx="6692146" cy="753367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0" name="Google Shape;90;p44"/>
          <p:cNvSpPr>
            <a:spLocks noGrp="1"/>
          </p:cNvSpPr>
          <p:nvPr>
            <p:ph type="pic" idx="4"/>
          </p:nvPr>
        </p:nvSpPr>
        <p:spPr>
          <a:xfrm>
            <a:off x="8845927" y="3091161"/>
            <a:ext cx="6692146" cy="7533678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">
  <p:cSld name="13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>
            <a:spLocks noGrp="1"/>
          </p:cNvSpPr>
          <p:nvPr>
            <p:ph type="pic" idx="2"/>
          </p:nvPr>
        </p:nvSpPr>
        <p:spPr>
          <a:xfrm>
            <a:off x="8962570" y="1973954"/>
            <a:ext cx="6792685" cy="976809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">
  <p:cSld name="14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6"/>
          <p:cNvSpPr>
            <a:spLocks noGrp="1"/>
          </p:cNvSpPr>
          <p:nvPr>
            <p:ph type="pic" idx="2"/>
          </p:nvPr>
        </p:nvSpPr>
        <p:spPr>
          <a:xfrm>
            <a:off x="9173038" y="6168581"/>
            <a:ext cx="6037926" cy="606234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5" name="Google Shape;95;p46"/>
          <p:cNvSpPr>
            <a:spLocks noGrp="1"/>
          </p:cNvSpPr>
          <p:nvPr>
            <p:ph type="pic" idx="3"/>
          </p:nvPr>
        </p:nvSpPr>
        <p:spPr>
          <a:xfrm>
            <a:off x="2598067" y="6168581"/>
            <a:ext cx="6037926" cy="606234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96" name="Google Shape;96;p46"/>
          <p:cNvSpPr>
            <a:spLocks noGrp="1"/>
          </p:cNvSpPr>
          <p:nvPr>
            <p:ph type="pic" idx="4"/>
          </p:nvPr>
        </p:nvSpPr>
        <p:spPr>
          <a:xfrm>
            <a:off x="15748007" y="6168581"/>
            <a:ext cx="6037926" cy="606234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">
  <p:cSld name="15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7"/>
          <p:cNvSpPr>
            <a:spLocks noGrp="1"/>
          </p:cNvSpPr>
          <p:nvPr>
            <p:ph type="pic" idx="2"/>
          </p:nvPr>
        </p:nvSpPr>
        <p:spPr>
          <a:xfrm>
            <a:off x="13660112" y="2256248"/>
            <a:ext cx="6883391" cy="910651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">
  <p:cSld name="16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8"/>
          <p:cNvSpPr>
            <a:spLocks noGrp="1"/>
          </p:cNvSpPr>
          <p:nvPr>
            <p:ph type="pic" idx="2"/>
          </p:nvPr>
        </p:nvSpPr>
        <p:spPr>
          <a:xfrm>
            <a:off x="18897600" y="2590115"/>
            <a:ext cx="2699656" cy="26996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1" name="Google Shape;101;p48"/>
          <p:cNvSpPr>
            <a:spLocks noGrp="1"/>
          </p:cNvSpPr>
          <p:nvPr>
            <p:ph type="pic" idx="3"/>
          </p:nvPr>
        </p:nvSpPr>
        <p:spPr>
          <a:xfrm>
            <a:off x="14848115" y="2590115"/>
            <a:ext cx="2699656" cy="26996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2" name="Google Shape;102;p48"/>
          <p:cNvSpPr>
            <a:spLocks noGrp="1"/>
          </p:cNvSpPr>
          <p:nvPr>
            <p:ph type="pic" idx="4"/>
          </p:nvPr>
        </p:nvSpPr>
        <p:spPr>
          <a:xfrm>
            <a:off x="10798627" y="2590115"/>
            <a:ext cx="2699656" cy="26996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3" name="Google Shape;103;p48"/>
          <p:cNvSpPr>
            <a:spLocks noGrp="1"/>
          </p:cNvSpPr>
          <p:nvPr>
            <p:ph type="pic" idx="5"/>
          </p:nvPr>
        </p:nvSpPr>
        <p:spPr>
          <a:xfrm>
            <a:off x="18897600" y="7412041"/>
            <a:ext cx="2699656" cy="26996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4" name="Google Shape;104;p48"/>
          <p:cNvSpPr>
            <a:spLocks noGrp="1"/>
          </p:cNvSpPr>
          <p:nvPr>
            <p:ph type="pic" idx="6"/>
          </p:nvPr>
        </p:nvSpPr>
        <p:spPr>
          <a:xfrm>
            <a:off x="14848115" y="7412041"/>
            <a:ext cx="2699656" cy="26996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05" name="Google Shape;105;p48"/>
          <p:cNvSpPr>
            <a:spLocks noGrp="1"/>
          </p:cNvSpPr>
          <p:nvPr>
            <p:ph type="pic" idx="7"/>
          </p:nvPr>
        </p:nvSpPr>
        <p:spPr>
          <a:xfrm>
            <a:off x="10798627" y="7412041"/>
            <a:ext cx="2699656" cy="26996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">
  <p:cSld name="17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9"/>
          <p:cNvSpPr>
            <a:spLocks noGrp="1"/>
          </p:cNvSpPr>
          <p:nvPr>
            <p:ph type="pic" idx="2"/>
          </p:nvPr>
        </p:nvSpPr>
        <p:spPr>
          <a:xfrm>
            <a:off x="11287042" y="4064389"/>
            <a:ext cx="8549532" cy="53725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">
  <p:cSld name="18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0"/>
          <p:cNvSpPr>
            <a:spLocks noGrp="1"/>
          </p:cNvSpPr>
          <p:nvPr>
            <p:ph type="pic" idx="2"/>
          </p:nvPr>
        </p:nvSpPr>
        <p:spPr>
          <a:xfrm>
            <a:off x="11529650" y="3667738"/>
            <a:ext cx="8151470" cy="513369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">
  <p:cSld name="23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2"/>
          <p:cNvSpPr>
            <a:spLocks noGrp="1"/>
          </p:cNvSpPr>
          <p:nvPr>
            <p:ph type="pic" idx="2"/>
          </p:nvPr>
        </p:nvSpPr>
        <p:spPr>
          <a:xfrm>
            <a:off x="11230023" y="8936016"/>
            <a:ext cx="1923954" cy="189219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">
  <p:cSld name="19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1"/>
          <p:cNvSpPr>
            <a:spLocks noGrp="1"/>
          </p:cNvSpPr>
          <p:nvPr>
            <p:ph type="pic" idx="2"/>
          </p:nvPr>
        </p:nvSpPr>
        <p:spPr>
          <a:xfrm>
            <a:off x="10738902" y="2887251"/>
            <a:ext cx="5931374" cy="791403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">
  <p:cSld name="20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2"/>
          <p:cNvSpPr>
            <a:spLocks noGrp="1"/>
          </p:cNvSpPr>
          <p:nvPr>
            <p:ph type="pic" idx="2"/>
          </p:nvPr>
        </p:nvSpPr>
        <p:spPr>
          <a:xfrm>
            <a:off x="10310954" y="3503687"/>
            <a:ext cx="3866819" cy="683773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">
  <p:cSld name="2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3"/>
          <p:cNvSpPr>
            <a:spLocks noGrp="1"/>
          </p:cNvSpPr>
          <p:nvPr>
            <p:ph type="pic" idx="2"/>
          </p:nvPr>
        </p:nvSpPr>
        <p:spPr>
          <a:xfrm>
            <a:off x="16792579" y="7667626"/>
            <a:ext cx="4359274" cy="446722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6" name="Google Shape;116;p53"/>
          <p:cNvSpPr>
            <a:spLocks noGrp="1"/>
          </p:cNvSpPr>
          <p:nvPr>
            <p:ph type="pic" idx="3"/>
          </p:nvPr>
        </p:nvSpPr>
        <p:spPr>
          <a:xfrm>
            <a:off x="10012363" y="1962151"/>
            <a:ext cx="4359274" cy="443109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17" name="Google Shape;117;p53"/>
          <p:cNvSpPr>
            <a:spLocks noGrp="1"/>
          </p:cNvSpPr>
          <p:nvPr>
            <p:ph type="pic" idx="4"/>
          </p:nvPr>
        </p:nvSpPr>
        <p:spPr>
          <a:xfrm>
            <a:off x="3232149" y="7667626"/>
            <a:ext cx="4359274" cy="446722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">
  <p:cSld name="25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4"/>
          <p:cNvSpPr>
            <a:spLocks noGrp="1"/>
          </p:cNvSpPr>
          <p:nvPr>
            <p:ph type="pic" idx="2"/>
          </p:nvPr>
        </p:nvSpPr>
        <p:spPr>
          <a:xfrm>
            <a:off x="6859731" y="3162301"/>
            <a:ext cx="4338493" cy="4338494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0" name="Google Shape;120;p54"/>
          <p:cNvSpPr>
            <a:spLocks noGrp="1"/>
          </p:cNvSpPr>
          <p:nvPr>
            <p:ph type="pic" idx="3"/>
          </p:nvPr>
        </p:nvSpPr>
        <p:spPr>
          <a:xfrm>
            <a:off x="13372043" y="3162301"/>
            <a:ext cx="4338493" cy="4338494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6">
  <p:cSld name="26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5"/>
          <p:cNvSpPr>
            <a:spLocks noGrp="1"/>
          </p:cNvSpPr>
          <p:nvPr>
            <p:ph type="pic" idx="2"/>
          </p:nvPr>
        </p:nvSpPr>
        <p:spPr>
          <a:xfrm>
            <a:off x="7725273" y="3111500"/>
            <a:ext cx="3931920" cy="80581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3" name="Google Shape;123;p55"/>
          <p:cNvSpPr>
            <a:spLocks noGrp="1"/>
          </p:cNvSpPr>
          <p:nvPr>
            <p:ph type="pic" idx="3"/>
          </p:nvPr>
        </p:nvSpPr>
        <p:spPr>
          <a:xfrm>
            <a:off x="11967542" y="3111500"/>
            <a:ext cx="3931920" cy="80581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4" name="Google Shape;124;p55"/>
          <p:cNvSpPr>
            <a:spLocks noGrp="1"/>
          </p:cNvSpPr>
          <p:nvPr>
            <p:ph type="pic" idx="4"/>
          </p:nvPr>
        </p:nvSpPr>
        <p:spPr>
          <a:xfrm>
            <a:off x="16209811" y="3111500"/>
            <a:ext cx="3931920" cy="80581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25" name="Google Shape;125;p55"/>
          <p:cNvSpPr>
            <a:spLocks noGrp="1"/>
          </p:cNvSpPr>
          <p:nvPr>
            <p:ph type="pic" idx="5"/>
          </p:nvPr>
        </p:nvSpPr>
        <p:spPr>
          <a:xfrm>
            <a:off x="20452080" y="3111500"/>
            <a:ext cx="3931920" cy="805815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8">
  <p:cSld name="28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6"/>
          <p:cNvSpPr>
            <a:spLocks noGrp="1"/>
          </p:cNvSpPr>
          <p:nvPr>
            <p:ph type="pic" idx="2"/>
          </p:nvPr>
        </p:nvSpPr>
        <p:spPr>
          <a:xfrm>
            <a:off x="0" y="1582059"/>
            <a:ext cx="24384000" cy="1055188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0">
  <p:cSld name="30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7"/>
          <p:cNvSpPr>
            <a:spLocks noGrp="1"/>
          </p:cNvSpPr>
          <p:nvPr>
            <p:ph type="pic" idx="2"/>
          </p:nvPr>
        </p:nvSpPr>
        <p:spPr>
          <a:xfrm>
            <a:off x="1815549" y="1582059"/>
            <a:ext cx="12476922" cy="1055188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0" name="Google Shape;130;p57"/>
          <p:cNvSpPr>
            <a:spLocks noGrp="1"/>
          </p:cNvSpPr>
          <p:nvPr>
            <p:ph type="pic" idx="3"/>
          </p:nvPr>
        </p:nvSpPr>
        <p:spPr>
          <a:xfrm>
            <a:off x="14647652" y="1582058"/>
            <a:ext cx="7918704" cy="5029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1" name="Google Shape;131;p57"/>
          <p:cNvSpPr>
            <a:spLocks noGrp="1"/>
          </p:cNvSpPr>
          <p:nvPr>
            <p:ph type="pic" idx="4"/>
          </p:nvPr>
        </p:nvSpPr>
        <p:spPr>
          <a:xfrm>
            <a:off x="14647652" y="7104742"/>
            <a:ext cx="7920800" cy="50292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0">
  <p:cSld name="1_30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8"/>
          <p:cNvSpPr>
            <a:spLocks noGrp="1"/>
          </p:cNvSpPr>
          <p:nvPr>
            <p:ph type="pic" idx="2"/>
          </p:nvPr>
        </p:nvSpPr>
        <p:spPr>
          <a:xfrm>
            <a:off x="1" y="0"/>
            <a:ext cx="12192000" cy="710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4" name="Google Shape;134;p58"/>
          <p:cNvSpPr>
            <a:spLocks noGrp="1"/>
          </p:cNvSpPr>
          <p:nvPr>
            <p:ph type="pic" idx="3"/>
          </p:nvPr>
        </p:nvSpPr>
        <p:spPr>
          <a:xfrm>
            <a:off x="12212782" y="0"/>
            <a:ext cx="12171219" cy="710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5" name="Google Shape;135;p58"/>
          <p:cNvSpPr>
            <a:spLocks noGrp="1"/>
          </p:cNvSpPr>
          <p:nvPr>
            <p:ph type="pic" idx="4"/>
          </p:nvPr>
        </p:nvSpPr>
        <p:spPr>
          <a:xfrm>
            <a:off x="0" y="7104742"/>
            <a:ext cx="12192000" cy="710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6" name="Google Shape;136;p58"/>
          <p:cNvSpPr>
            <a:spLocks noGrp="1"/>
          </p:cNvSpPr>
          <p:nvPr>
            <p:ph type="pic" idx="5"/>
          </p:nvPr>
        </p:nvSpPr>
        <p:spPr>
          <a:xfrm>
            <a:off x="12212782" y="7104742"/>
            <a:ext cx="12192000" cy="710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1">
  <p:cSld name="3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9"/>
          <p:cNvSpPr>
            <a:spLocks noGrp="1"/>
          </p:cNvSpPr>
          <p:nvPr>
            <p:ph type="pic" idx="2"/>
          </p:nvPr>
        </p:nvSpPr>
        <p:spPr>
          <a:xfrm>
            <a:off x="12232640" y="0"/>
            <a:ext cx="6035040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39" name="Google Shape;139;p59"/>
          <p:cNvSpPr>
            <a:spLocks noGrp="1"/>
          </p:cNvSpPr>
          <p:nvPr>
            <p:ph type="pic" idx="3"/>
          </p:nvPr>
        </p:nvSpPr>
        <p:spPr>
          <a:xfrm>
            <a:off x="18348960" y="0"/>
            <a:ext cx="6035040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0" name="Google Shape;140;p59"/>
          <p:cNvSpPr>
            <a:spLocks noGrp="1"/>
          </p:cNvSpPr>
          <p:nvPr>
            <p:ph type="pic" idx="4"/>
          </p:nvPr>
        </p:nvSpPr>
        <p:spPr>
          <a:xfrm>
            <a:off x="6116320" y="0"/>
            <a:ext cx="6035040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1" name="Google Shape;141;p59"/>
          <p:cNvSpPr>
            <a:spLocks noGrp="1"/>
          </p:cNvSpPr>
          <p:nvPr>
            <p:ph type="pic" idx="5"/>
          </p:nvPr>
        </p:nvSpPr>
        <p:spPr>
          <a:xfrm>
            <a:off x="0" y="0"/>
            <a:ext cx="6035040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">
  <p:cSld name="32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0"/>
          <p:cNvSpPr>
            <a:spLocks noGrp="1"/>
          </p:cNvSpPr>
          <p:nvPr>
            <p:ph type="pic" idx="2"/>
          </p:nvPr>
        </p:nvSpPr>
        <p:spPr>
          <a:xfrm>
            <a:off x="12232640" y="0"/>
            <a:ext cx="603504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4" name="Google Shape;144;p60"/>
          <p:cNvSpPr>
            <a:spLocks noGrp="1"/>
          </p:cNvSpPr>
          <p:nvPr>
            <p:ph type="pic" idx="3"/>
          </p:nvPr>
        </p:nvSpPr>
        <p:spPr>
          <a:xfrm>
            <a:off x="18348960" y="0"/>
            <a:ext cx="603504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5" name="Google Shape;145;p60"/>
          <p:cNvSpPr>
            <a:spLocks noGrp="1"/>
          </p:cNvSpPr>
          <p:nvPr>
            <p:ph type="pic" idx="4"/>
          </p:nvPr>
        </p:nvSpPr>
        <p:spPr>
          <a:xfrm>
            <a:off x="6116320" y="0"/>
            <a:ext cx="603504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6" name="Google Shape;146;p60"/>
          <p:cNvSpPr>
            <a:spLocks noGrp="1"/>
          </p:cNvSpPr>
          <p:nvPr>
            <p:ph type="pic" idx="5"/>
          </p:nvPr>
        </p:nvSpPr>
        <p:spPr>
          <a:xfrm>
            <a:off x="0" y="0"/>
            <a:ext cx="603504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7" name="Google Shape;147;p60"/>
          <p:cNvSpPr>
            <a:spLocks noGrp="1"/>
          </p:cNvSpPr>
          <p:nvPr>
            <p:ph type="pic" idx="6"/>
          </p:nvPr>
        </p:nvSpPr>
        <p:spPr>
          <a:xfrm>
            <a:off x="12232640" y="6937513"/>
            <a:ext cx="603504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8" name="Google Shape;148;p60"/>
          <p:cNvSpPr>
            <a:spLocks noGrp="1"/>
          </p:cNvSpPr>
          <p:nvPr>
            <p:ph type="pic" idx="7"/>
          </p:nvPr>
        </p:nvSpPr>
        <p:spPr>
          <a:xfrm>
            <a:off x="18348960" y="6937513"/>
            <a:ext cx="603504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9" name="Google Shape;149;p60"/>
          <p:cNvSpPr>
            <a:spLocks noGrp="1"/>
          </p:cNvSpPr>
          <p:nvPr>
            <p:ph type="pic" idx="8"/>
          </p:nvPr>
        </p:nvSpPr>
        <p:spPr>
          <a:xfrm>
            <a:off x="6116320" y="6937513"/>
            <a:ext cx="603504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0" name="Google Shape;150;p60"/>
          <p:cNvSpPr>
            <a:spLocks noGrp="1"/>
          </p:cNvSpPr>
          <p:nvPr>
            <p:ph type="pic" idx="9"/>
          </p:nvPr>
        </p:nvSpPr>
        <p:spPr>
          <a:xfrm>
            <a:off x="0" y="6937513"/>
            <a:ext cx="603504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">
  <p:cSld name="24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4">
  <p:cSld name="34">
    <p:bg>
      <p:bgPr>
        <a:solidFill>
          <a:schemeClr val="dk2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6363" y="894102"/>
            <a:ext cx="5046662" cy="6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6363" y="894102"/>
            <a:ext cx="5046662" cy="600264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 txBox="1">
            <a:spLocks noGrp="1"/>
          </p:cNvSpPr>
          <p:nvPr>
            <p:ph type="title"/>
          </p:nvPr>
        </p:nvSpPr>
        <p:spPr>
          <a:xfrm>
            <a:off x="1332201" y="4256710"/>
            <a:ext cx="21031200" cy="3079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  <a:defRPr sz="96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6" name="Google Shape;156;p20"/>
          <p:cNvSpPr txBox="1">
            <a:spLocks noGrp="1"/>
          </p:cNvSpPr>
          <p:nvPr>
            <p:ph type="body" idx="1"/>
          </p:nvPr>
        </p:nvSpPr>
        <p:spPr>
          <a:xfrm>
            <a:off x="1332201" y="9292409"/>
            <a:ext cx="18100675" cy="2289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482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Char char="•"/>
              <a:defRPr sz="40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">
  <p:cSld name="35">
    <p:bg>
      <p:bgPr>
        <a:solidFill>
          <a:schemeClr val="dk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6363" y="911036"/>
            <a:ext cx="5046662" cy="600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7">
  <p:cSld name="37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3"/>
          <p:cNvSpPr txBox="1"/>
          <p:nvPr/>
        </p:nvSpPr>
        <p:spPr>
          <a:xfrm>
            <a:off x="22772539" y="471223"/>
            <a:ext cx="1295506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121900" rIns="243825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63"/>
          <p:cNvSpPr>
            <a:spLocks noGrp="1"/>
          </p:cNvSpPr>
          <p:nvPr>
            <p:ph type="pic" idx="2"/>
          </p:nvPr>
        </p:nvSpPr>
        <p:spPr>
          <a:xfrm>
            <a:off x="17174817" y="4"/>
            <a:ext cx="7209182" cy="685799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62" name="Google Shape;162;p63"/>
          <p:cNvSpPr>
            <a:spLocks noGrp="1"/>
          </p:cNvSpPr>
          <p:nvPr>
            <p:ph type="pic" idx="3"/>
          </p:nvPr>
        </p:nvSpPr>
        <p:spPr>
          <a:xfrm>
            <a:off x="9965633" y="4"/>
            <a:ext cx="7209182" cy="685799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63" name="Google Shape;163;p63"/>
          <p:cNvSpPr>
            <a:spLocks noGrp="1"/>
          </p:cNvSpPr>
          <p:nvPr>
            <p:ph type="pic" idx="4"/>
          </p:nvPr>
        </p:nvSpPr>
        <p:spPr>
          <a:xfrm>
            <a:off x="17174817" y="6858000"/>
            <a:ext cx="7209182" cy="685799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64" name="Google Shape;164;p63"/>
          <p:cNvSpPr>
            <a:spLocks noGrp="1"/>
          </p:cNvSpPr>
          <p:nvPr>
            <p:ph type="pic" idx="5"/>
          </p:nvPr>
        </p:nvSpPr>
        <p:spPr>
          <a:xfrm>
            <a:off x="9965633" y="6858000"/>
            <a:ext cx="7209182" cy="685799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8">
  <p:cSld name="38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4"/>
          <p:cNvSpPr txBox="1"/>
          <p:nvPr/>
        </p:nvSpPr>
        <p:spPr>
          <a:xfrm>
            <a:off x="22772539" y="471223"/>
            <a:ext cx="1295506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121900" rIns="243825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64"/>
          <p:cNvSpPr>
            <a:spLocks noGrp="1"/>
          </p:cNvSpPr>
          <p:nvPr>
            <p:ph type="pic" idx="2"/>
          </p:nvPr>
        </p:nvSpPr>
        <p:spPr>
          <a:xfrm>
            <a:off x="17174817" y="3"/>
            <a:ext cx="7209182" cy="13715998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68" name="Google Shape;168;p64"/>
          <p:cNvSpPr>
            <a:spLocks noGrp="1"/>
          </p:cNvSpPr>
          <p:nvPr>
            <p:ph type="pic" idx="3"/>
          </p:nvPr>
        </p:nvSpPr>
        <p:spPr>
          <a:xfrm>
            <a:off x="9965633" y="3"/>
            <a:ext cx="7209182" cy="13715998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9">
  <p:cSld name="39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5"/>
          <p:cNvSpPr txBox="1"/>
          <p:nvPr/>
        </p:nvSpPr>
        <p:spPr>
          <a:xfrm>
            <a:off x="22772539" y="471223"/>
            <a:ext cx="1295506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121900" rIns="243825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65"/>
          <p:cNvSpPr>
            <a:spLocks noGrp="1"/>
          </p:cNvSpPr>
          <p:nvPr>
            <p:ph type="pic" idx="2"/>
          </p:nvPr>
        </p:nvSpPr>
        <p:spPr>
          <a:xfrm>
            <a:off x="17174817" y="4"/>
            <a:ext cx="7209182" cy="457199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2" name="Google Shape;172;p65"/>
          <p:cNvSpPr>
            <a:spLocks noGrp="1"/>
          </p:cNvSpPr>
          <p:nvPr>
            <p:ph type="pic" idx="3"/>
          </p:nvPr>
        </p:nvSpPr>
        <p:spPr>
          <a:xfrm>
            <a:off x="9965633" y="4"/>
            <a:ext cx="7209182" cy="457199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3" name="Google Shape;173;p65"/>
          <p:cNvSpPr>
            <a:spLocks noGrp="1"/>
          </p:cNvSpPr>
          <p:nvPr>
            <p:ph type="pic" idx="4"/>
          </p:nvPr>
        </p:nvSpPr>
        <p:spPr>
          <a:xfrm>
            <a:off x="17174817" y="4572002"/>
            <a:ext cx="7209182" cy="457199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4" name="Google Shape;174;p65"/>
          <p:cNvSpPr>
            <a:spLocks noGrp="1"/>
          </p:cNvSpPr>
          <p:nvPr>
            <p:ph type="pic" idx="5"/>
          </p:nvPr>
        </p:nvSpPr>
        <p:spPr>
          <a:xfrm>
            <a:off x="9965633" y="4572002"/>
            <a:ext cx="7209182" cy="457199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5" name="Google Shape;175;p65"/>
          <p:cNvSpPr>
            <a:spLocks noGrp="1"/>
          </p:cNvSpPr>
          <p:nvPr>
            <p:ph type="pic" idx="6"/>
          </p:nvPr>
        </p:nvSpPr>
        <p:spPr>
          <a:xfrm>
            <a:off x="17174817" y="9144004"/>
            <a:ext cx="7209182" cy="457199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65"/>
          <p:cNvSpPr>
            <a:spLocks noGrp="1"/>
          </p:cNvSpPr>
          <p:nvPr>
            <p:ph type="pic" idx="7"/>
          </p:nvPr>
        </p:nvSpPr>
        <p:spPr>
          <a:xfrm>
            <a:off x="9965633" y="9144004"/>
            <a:ext cx="7209182" cy="457199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0">
  <p:cSld name="40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66"/>
          <p:cNvSpPr txBox="1"/>
          <p:nvPr/>
        </p:nvSpPr>
        <p:spPr>
          <a:xfrm>
            <a:off x="22772539" y="471223"/>
            <a:ext cx="1295506" cy="65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121900" rIns="243825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2400" b="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2400" b="0" i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66"/>
          <p:cNvSpPr>
            <a:spLocks noGrp="1"/>
          </p:cNvSpPr>
          <p:nvPr>
            <p:ph type="pic" idx="2"/>
          </p:nvPr>
        </p:nvSpPr>
        <p:spPr>
          <a:xfrm>
            <a:off x="17174817" y="3"/>
            <a:ext cx="7209182" cy="13715998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66"/>
          <p:cNvSpPr>
            <a:spLocks noGrp="1"/>
          </p:cNvSpPr>
          <p:nvPr>
            <p:ph type="pic" idx="3"/>
          </p:nvPr>
        </p:nvSpPr>
        <p:spPr>
          <a:xfrm>
            <a:off x="1" y="3"/>
            <a:ext cx="7209182" cy="13715998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1">
  <p:cSld name="4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7"/>
          <p:cNvSpPr>
            <a:spLocks noGrp="1"/>
          </p:cNvSpPr>
          <p:nvPr>
            <p:ph type="pic" idx="2"/>
          </p:nvPr>
        </p:nvSpPr>
        <p:spPr>
          <a:xfrm>
            <a:off x="4439475" y="1371602"/>
            <a:ext cx="16035134" cy="8567528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4">
  <p:cSld name="44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68"/>
          <p:cNvSpPr>
            <a:spLocks noGrp="1"/>
          </p:cNvSpPr>
          <p:nvPr>
            <p:ph type="pic" idx="2"/>
          </p:nvPr>
        </p:nvSpPr>
        <p:spPr>
          <a:xfrm>
            <a:off x="0" y="0"/>
            <a:ext cx="24383999" cy="68580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5">
  <p:cSld name="45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9"/>
          <p:cNvSpPr>
            <a:spLocks noGrp="1"/>
          </p:cNvSpPr>
          <p:nvPr>
            <p:ph type="pic" idx="2"/>
          </p:nvPr>
        </p:nvSpPr>
        <p:spPr>
          <a:xfrm>
            <a:off x="11089238" y="6633394"/>
            <a:ext cx="4229492" cy="743857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  <a:effectLst>
            <a:outerShdw blurRad="38100" dist="152400" dir="8100000" algn="tr" rotWithShape="0">
              <a:srgbClr val="000000">
                <a:alpha val="9803"/>
              </a:srgbClr>
            </a:outerShdw>
          </a:effectLst>
        </p:spPr>
      </p:sp>
      <p:sp>
        <p:nvSpPr>
          <p:cNvPr id="187" name="Google Shape;187;p69"/>
          <p:cNvSpPr>
            <a:spLocks noGrp="1"/>
          </p:cNvSpPr>
          <p:nvPr>
            <p:ph type="pic" idx="3"/>
          </p:nvPr>
        </p:nvSpPr>
        <p:spPr>
          <a:xfrm>
            <a:off x="14391238" y="4626422"/>
            <a:ext cx="4229492" cy="743857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  <a:effectLst>
            <a:outerShdw blurRad="38100" dist="152400" dir="8100000" algn="tr" rotWithShape="0">
              <a:srgbClr val="000000">
                <a:alpha val="9803"/>
              </a:srgbClr>
            </a:outerShdw>
          </a:effectLst>
        </p:spPr>
      </p:sp>
      <p:sp>
        <p:nvSpPr>
          <p:cNvPr id="188" name="Google Shape;188;p69"/>
          <p:cNvSpPr>
            <a:spLocks noGrp="1"/>
          </p:cNvSpPr>
          <p:nvPr>
            <p:ph type="pic" idx="4"/>
          </p:nvPr>
        </p:nvSpPr>
        <p:spPr>
          <a:xfrm>
            <a:off x="17667838" y="2721050"/>
            <a:ext cx="4229492" cy="743857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  <a:effectLst>
            <a:outerShdw blurRad="38100" dist="152400" dir="8100000" algn="tr" rotWithShape="0">
              <a:srgbClr val="000000">
                <a:alpha val="9803"/>
              </a:srgbClr>
            </a:outerShdw>
          </a:effectLst>
        </p:spPr>
      </p:sp>
      <p:sp>
        <p:nvSpPr>
          <p:cNvPr id="189" name="Google Shape;189;p69"/>
          <p:cNvSpPr>
            <a:spLocks noGrp="1"/>
          </p:cNvSpPr>
          <p:nvPr>
            <p:ph type="pic" idx="5"/>
          </p:nvPr>
        </p:nvSpPr>
        <p:spPr>
          <a:xfrm>
            <a:off x="20947680" y="810230"/>
            <a:ext cx="4229492" cy="743857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  <a:effectLst>
            <a:outerShdw blurRad="38100" dist="152400" dir="8100000" algn="tr" rotWithShape="0">
              <a:srgbClr val="000000">
                <a:alpha val="9803"/>
              </a:srgbClr>
            </a:outerShdw>
          </a:effectLst>
        </p:spPr>
      </p:sp>
      <p:sp>
        <p:nvSpPr>
          <p:cNvPr id="190" name="Google Shape;190;p69"/>
          <p:cNvSpPr>
            <a:spLocks noGrp="1"/>
          </p:cNvSpPr>
          <p:nvPr>
            <p:ph type="pic" idx="6"/>
          </p:nvPr>
        </p:nvSpPr>
        <p:spPr>
          <a:xfrm>
            <a:off x="19919890" y="7820630"/>
            <a:ext cx="4229492" cy="743857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  <a:effectLst>
            <a:outerShdw blurRad="38100" dist="152400" dir="8100000" algn="tr" rotWithShape="0">
              <a:srgbClr val="000000">
                <a:alpha val="9803"/>
              </a:srgbClr>
            </a:outerShdw>
          </a:effectLst>
        </p:spPr>
      </p:sp>
      <p:sp>
        <p:nvSpPr>
          <p:cNvPr id="191" name="Google Shape;191;p69"/>
          <p:cNvSpPr>
            <a:spLocks noGrp="1"/>
          </p:cNvSpPr>
          <p:nvPr>
            <p:ph type="pic" idx="7"/>
          </p:nvPr>
        </p:nvSpPr>
        <p:spPr>
          <a:xfrm>
            <a:off x="12113786" y="-486044"/>
            <a:ext cx="4229492" cy="7438576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  <a:effectLst>
            <a:outerShdw blurRad="38100" dist="152400" dir="8100000" algn="tr" rotWithShape="0">
              <a:srgbClr val="000000">
                <a:alpha val="9803"/>
              </a:srgbClr>
            </a:outerShdw>
          </a:effectLst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3">
  <p:cSld name="33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4"/>
          <p:cNvSpPr txBox="1"/>
          <p:nvPr/>
        </p:nvSpPr>
        <p:spPr>
          <a:xfrm>
            <a:off x="2445207" y="1582057"/>
            <a:ext cx="11076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TEXAS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ENGINEERING</a:t>
            </a:r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6">
  <p:cSld name="46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70"/>
          <p:cNvSpPr>
            <a:spLocks noGrp="1"/>
          </p:cNvSpPr>
          <p:nvPr>
            <p:ph type="pic" idx="2"/>
          </p:nvPr>
        </p:nvSpPr>
        <p:spPr>
          <a:xfrm>
            <a:off x="15160387" y="415616"/>
            <a:ext cx="5833192" cy="5833192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94" name="Google Shape;194;p70"/>
          <p:cNvSpPr>
            <a:spLocks noGrp="1"/>
          </p:cNvSpPr>
          <p:nvPr>
            <p:ph type="pic" idx="3"/>
          </p:nvPr>
        </p:nvSpPr>
        <p:spPr>
          <a:xfrm>
            <a:off x="16016980" y="8173482"/>
            <a:ext cx="4976599" cy="4976599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95" name="Google Shape;195;p70"/>
          <p:cNvSpPr>
            <a:spLocks noGrp="1"/>
          </p:cNvSpPr>
          <p:nvPr>
            <p:ph type="pic" idx="4"/>
          </p:nvPr>
        </p:nvSpPr>
        <p:spPr>
          <a:xfrm>
            <a:off x="18354978" y="3054218"/>
            <a:ext cx="7580652" cy="7580652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rgbClr val="BF5700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2508" y="6172936"/>
            <a:ext cx="11519211" cy="1370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2508" y="6172936"/>
            <a:ext cx="11519211" cy="137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08">
  <p:cSld name="1_08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1"/>
          <p:cNvSpPr>
            <a:spLocks noGrp="1"/>
          </p:cNvSpPr>
          <p:nvPr>
            <p:ph type="pic" idx="2"/>
          </p:nvPr>
        </p:nvSpPr>
        <p:spPr>
          <a:xfrm>
            <a:off x="12560968" y="1951390"/>
            <a:ext cx="9782777" cy="1020541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08">
  <p:cSld name="2_08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2"/>
          <p:cNvSpPr>
            <a:spLocks noGrp="1"/>
          </p:cNvSpPr>
          <p:nvPr>
            <p:ph type="pic" idx="2"/>
          </p:nvPr>
        </p:nvSpPr>
        <p:spPr>
          <a:xfrm>
            <a:off x="12560968" y="6400800"/>
            <a:ext cx="9782777" cy="5756003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03" name="Google Shape;203;p72"/>
          <p:cNvSpPr>
            <a:spLocks noGrp="1"/>
          </p:cNvSpPr>
          <p:nvPr>
            <p:ph type="pic" idx="3"/>
          </p:nvPr>
        </p:nvSpPr>
        <p:spPr>
          <a:xfrm>
            <a:off x="1512888" y="6405189"/>
            <a:ext cx="9782777" cy="575188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01 Full Page Photo">
  <p:cSld name="2_01 Full Page Photo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73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02">
  <p:cSld name="1_0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4"/>
          <p:cNvSpPr>
            <a:spLocks noGrp="1"/>
          </p:cNvSpPr>
          <p:nvPr>
            <p:ph type="pic" idx="2"/>
          </p:nvPr>
        </p:nvSpPr>
        <p:spPr>
          <a:xfrm>
            <a:off x="14509561" y="1582057"/>
            <a:ext cx="8348871" cy="105518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08" name="Google Shape;208;p74"/>
          <p:cNvSpPr txBox="1"/>
          <p:nvPr/>
        </p:nvSpPr>
        <p:spPr>
          <a:xfrm>
            <a:off x="2445207" y="1582057"/>
            <a:ext cx="11076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TEXAS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ENGINEERING</a:t>
            </a:r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05">
  <p:cSld name="1_05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5"/>
          <p:cNvSpPr>
            <a:spLocks noGrp="1"/>
          </p:cNvSpPr>
          <p:nvPr>
            <p:ph type="pic" idx="2"/>
          </p:nvPr>
        </p:nvSpPr>
        <p:spPr>
          <a:xfrm>
            <a:off x="15486744" y="2"/>
            <a:ext cx="8897256" cy="137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1" name="Google Shape;211;p75"/>
          <p:cNvSpPr txBox="1"/>
          <p:nvPr/>
        </p:nvSpPr>
        <p:spPr>
          <a:xfrm>
            <a:off x="2445207" y="1582057"/>
            <a:ext cx="11076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TEXAS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ENGINEERING</a:t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05-2">
  <p:cSld name="1_05-2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6"/>
          <p:cNvSpPr>
            <a:spLocks noGrp="1"/>
          </p:cNvSpPr>
          <p:nvPr>
            <p:ph type="pic" idx="2"/>
          </p:nvPr>
        </p:nvSpPr>
        <p:spPr>
          <a:xfrm>
            <a:off x="15486744" y="9541567"/>
            <a:ext cx="8897256" cy="417443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4" name="Google Shape;214;p76"/>
          <p:cNvSpPr>
            <a:spLocks noGrp="1"/>
          </p:cNvSpPr>
          <p:nvPr>
            <p:ph type="pic" idx="3"/>
          </p:nvPr>
        </p:nvSpPr>
        <p:spPr>
          <a:xfrm>
            <a:off x="15486744" y="0"/>
            <a:ext cx="4451152" cy="526773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5" name="Google Shape;215;p76"/>
          <p:cNvSpPr>
            <a:spLocks noGrp="1"/>
          </p:cNvSpPr>
          <p:nvPr>
            <p:ph type="pic" idx="4"/>
          </p:nvPr>
        </p:nvSpPr>
        <p:spPr>
          <a:xfrm>
            <a:off x="15484220" y="5426764"/>
            <a:ext cx="4451152" cy="399553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6" name="Google Shape;216;p76"/>
          <p:cNvSpPr>
            <a:spLocks noGrp="1"/>
          </p:cNvSpPr>
          <p:nvPr>
            <p:ph type="pic" idx="5"/>
          </p:nvPr>
        </p:nvSpPr>
        <p:spPr>
          <a:xfrm>
            <a:off x="20056220" y="0"/>
            <a:ext cx="4327780" cy="399553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7" name="Google Shape;217;p76"/>
          <p:cNvSpPr>
            <a:spLocks noGrp="1"/>
          </p:cNvSpPr>
          <p:nvPr>
            <p:ph type="pic" idx="6"/>
          </p:nvPr>
        </p:nvSpPr>
        <p:spPr>
          <a:xfrm>
            <a:off x="20058744" y="4154556"/>
            <a:ext cx="4325256" cy="526773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18" name="Google Shape;218;p76"/>
          <p:cNvSpPr txBox="1"/>
          <p:nvPr/>
        </p:nvSpPr>
        <p:spPr>
          <a:xfrm>
            <a:off x="2445207" y="1582057"/>
            <a:ext cx="11076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TEXAS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ENGINEERING</a:t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7">
  <p:cSld name="1_27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7"/>
          <p:cNvSpPr>
            <a:spLocks noGrp="1"/>
          </p:cNvSpPr>
          <p:nvPr>
            <p:ph type="pic" idx="2"/>
          </p:nvPr>
        </p:nvSpPr>
        <p:spPr>
          <a:xfrm>
            <a:off x="0" y="0"/>
            <a:ext cx="9736347" cy="137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1" name="Google Shape;221;p77"/>
          <p:cNvSpPr>
            <a:spLocks noGrp="1"/>
          </p:cNvSpPr>
          <p:nvPr>
            <p:ph type="pic" idx="3"/>
          </p:nvPr>
        </p:nvSpPr>
        <p:spPr>
          <a:xfrm>
            <a:off x="14647652" y="0"/>
            <a:ext cx="9736347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2" name="Google Shape;222;p77"/>
          <p:cNvSpPr>
            <a:spLocks noGrp="1"/>
          </p:cNvSpPr>
          <p:nvPr>
            <p:ph type="pic" idx="4"/>
          </p:nvPr>
        </p:nvSpPr>
        <p:spPr>
          <a:xfrm>
            <a:off x="14647653" y="7161223"/>
            <a:ext cx="9736347" cy="655477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3" name="Google Shape;223;p77"/>
          <p:cNvSpPr>
            <a:spLocks noGrp="1"/>
          </p:cNvSpPr>
          <p:nvPr>
            <p:ph type="pic" idx="5"/>
          </p:nvPr>
        </p:nvSpPr>
        <p:spPr>
          <a:xfrm>
            <a:off x="10012017" y="0"/>
            <a:ext cx="4359966" cy="43615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77"/>
          <p:cNvSpPr>
            <a:spLocks noGrp="1"/>
          </p:cNvSpPr>
          <p:nvPr>
            <p:ph type="pic" idx="6"/>
          </p:nvPr>
        </p:nvSpPr>
        <p:spPr>
          <a:xfrm>
            <a:off x="10012017" y="4680542"/>
            <a:ext cx="4359966" cy="43615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5" name="Google Shape;225;p77"/>
          <p:cNvSpPr>
            <a:spLocks noGrp="1"/>
          </p:cNvSpPr>
          <p:nvPr>
            <p:ph type="pic" idx="7"/>
          </p:nvPr>
        </p:nvSpPr>
        <p:spPr>
          <a:xfrm>
            <a:off x="10012017" y="9361084"/>
            <a:ext cx="4359966" cy="43615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8">
  <p:cSld name="1_28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8"/>
          <p:cNvSpPr>
            <a:spLocks noGrp="1"/>
          </p:cNvSpPr>
          <p:nvPr>
            <p:ph type="pic" idx="2"/>
          </p:nvPr>
        </p:nvSpPr>
        <p:spPr>
          <a:xfrm>
            <a:off x="0" y="1582059"/>
            <a:ext cx="24384000" cy="1055188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">
  <p:cSld name="05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5"/>
          <p:cNvSpPr>
            <a:spLocks noGrp="1"/>
          </p:cNvSpPr>
          <p:nvPr>
            <p:ph type="pic" idx="2"/>
          </p:nvPr>
        </p:nvSpPr>
        <p:spPr>
          <a:xfrm>
            <a:off x="15486744" y="2"/>
            <a:ext cx="8897256" cy="1371599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6" name="Google Shape;26;p25"/>
          <p:cNvSpPr txBox="1"/>
          <p:nvPr/>
        </p:nvSpPr>
        <p:spPr>
          <a:xfrm>
            <a:off x="2445207" y="1582057"/>
            <a:ext cx="11076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TEXAS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ENGINEERING</a:t>
            </a:r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9">
  <p:cSld name="1_29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79"/>
          <p:cNvSpPr>
            <a:spLocks noGrp="1"/>
          </p:cNvSpPr>
          <p:nvPr>
            <p:ph type="pic" idx="2"/>
          </p:nvPr>
        </p:nvSpPr>
        <p:spPr>
          <a:xfrm>
            <a:off x="1815548" y="1582059"/>
            <a:ext cx="20752904" cy="1055188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3">
  <p:cSld name="1_33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4">
  <p:cSld name="1_34">
    <p:bg>
      <p:bgPr>
        <a:solidFill>
          <a:schemeClr val="dk2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76363" y="894102"/>
            <a:ext cx="5046662" cy="600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2">
  <p:cSld name="1_42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2"/>
          <p:cNvSpPr>
            <a:spLocks noGrp="1"/>
          </p:cNvSpPr>
          <p:nvPr>
            <p:ph type="pic" idx="2"/>
          </p:nvPr>
        </p:nvSpPr>
        <p:spPr>
          <a:xfrm>
            <a:off x="4030248" y="2513022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235" name="Google Shape;235;p82"/>
          <p:cNvSpPr>
            <a:spLocks noGrp="1"/>
          </p:cNvSpPr>
          <p:nvPr>
            <p:ph type="pic" idx="3"/>
          </p:nvPr>
        </p:nvSpPr>
        <p:spPr>
          <a:xfrm>
            <a:off x="8642004" y="2513022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236" name="Google Shape;236;p82"/>
          <p:cNvSpPr>
            <a:spLocks noGrp="1"/>
          </p:cNvSpPr>
          <p:nvPr>
            <p:ph type="pic" idx="4"/>
          </p:nvPr>
        </p:nvSpPr>
        <p:spPr>
          <a:xfrm>
            <a:off x="13253760" y="2513022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237" name="Google Shape;237;p82"/>
          <p:cNvSpPr>
            <a:spLocks noGrp="1"/>
          </p:cNvSpPr>
          <p:nvPr>
            <p:ph type="pic" idx="5"/>
          </p:nvPr>
        </p:nvSpPr>
        <p:spPr>
          <a:xfrm>
            <a:off x="17865516" y="2513022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238" name="Google Shape;238;p82"/>
          <p:cNvSpPr>
            <a:spLocks noGrp="1"/>
          </p:cNvSpPr>
          <p:nvPr>
            <p:ph type="pic" idx="6"/>
          </p:nvPr>
        </p:nvSpPr>
        <p:spPr>
          <a:xfrm>
            <a:off x="4030248" y="7760884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239" name="Google Shape;239;p82"/>
          <p:cNvSpPr>
            <a:spLocks noGrp="1"/>
          </p:cNvSpPr>
          <p:nvPr>
            <p:ph type="pic" idx="7"/>
          </p:nvPr>
        </p:nvSpPr>
        <p:spPr>
          <a:xfrm>
            <a:off x="8642004" y="7760884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240" name="Google Shape;240;p82"/>
          <p:cNvSpPr>
            <a:spLocks noGrp="1"/>
          </p:cNvSpPr>
          <p:nvPr>
            <p:ph type="pic" idx="8"/>
          </p:nvPr>
        </p:nvSpPr>
        <p:spPr>
          <a:xfrm>
            <a:off x="13253760" y="7760884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241" name="Google Shape;241;p82"/>
          <p:cNvSpPr>
            <a:spLocks noGrp="1"/>
          </p:cNvSpPr>
          <p:nvPr>
            <p:ph type="pic" idx="9"/>
          </p:nvPr>
        </p:nvSpPr>
        <p:spPr>
          <a:xfrm>
            <a:off x="17865516" y="7760884"/>
            <a:ext cx="2972588" cy="297258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242" name="Google Shape;242;p82"/>
          <p:cNvSpPr txBox="1"/>
          <p:nvPr/>
        </p:nvSpPr>
        <p:spPr>
          <a:xfrm>
            <a:off x="2445207" y="1582057"/>
            <a:ext cx="11076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TEXAS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ENGINEERING</a:t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43">
  <p:cSld name="1_43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3"/>
          <p:cNvSpPr>
            <a:spLocks noGrp="1"/>
          </p:cNvSpPr>
          <p:nvPr>
            <p:ph type="pic" idx="2"/>
          </p:nvPr>
        </p:nvSpPr>
        <p:spPr>
          <a:xfrm>
            <a:off x="3984626" y="3054218"/>
            <a:ext cx="5277204" cy="5277204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245" name="Google Shape;245;p83"/>
          <p:cNvSpPr>
            <a:spLocks noGrp="1"/>
          </p:cNvSpPr>
          <p:nvPr>
            <p:ph type="pic" idx="3"/>
          </p:nvPr>
        </p:nvSpPr>
        <p:spPr>
          <a:xfrm>
            <a:off x="10265342" y="3054218"/>
            <a:ext cx="5277204" cy="5277204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246" name="Google Shape;246;p83"/>
          <p:cNvSpPr>
            <a:spLocks noGrp="1"/>
          </p:cNvSpPr>
          <p:nvPr>
            <p:ph type="pic" idx="4"/>
          </p:nvPr>
        </p:nvSpPr>
        <p:spPr>
          <a:xfrm>
            <a:off x="16546056" y="3054218"/>
            <a:ext cx="5277204" cy="5277204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247" name="Google Shape;247;p83"/>
          <p:cNvSpPr txBox="1"/>
          <p:nvPr/>
        </p:nvSpPr>
        <p:spPr>
          <a:xfrm>
            <a:off x="2445207" y="1582057"/>
            <a:ext cx="11076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TEXAS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ENGINEERING</a:t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4">
  <p:cSld name="1_24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BF5700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02508" y="6172936"/>
            <a:ext cx="11519211" cy="1370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23">
  <p:cSld name="1_23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86"/>
          <p:cNvSpPr>
            <a:spLocks noGrp="1"/>
          </p:cNvSpPr>
          <p:nvPr>
            <p:ph type="pic" idx="2"/>
          </p:nvPr>
        </p:nvSpPr>
        <p:spPr>
          <a:xfrm>
            <a:off x="11230023" y="8936016"/>
            <a:ext cx="1923954" cy="1892196"/>
          </a:xfrm>
          <a:prstGeom prst="ellipse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-2">
  <p:cSld name="05-2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>
            <a:spLocks noGrp="1"/>
          </p:cNvSpPr>
          <p:nvPr>
            <p:ph type="pic" idx="2"/>
          </p:nvPr>
        </p:nvSpPr>
        <p:spPr>
          <a:xfrm>
            <a:off x="15486744" y="9541567"/>
            <a:ext cx="8897256" cy="417443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9" name="Google Shape;29;p26"/>
          <p:cNvSpPr>
            <a:spLocks noGrp="1"/>
          </p:cNvSpPr>
          <p:nvPr>
            <p:ph type="pic" idx="3"/>
          </p:nvPr>
        </p:nvSpPr>
        <p:spPr>
          <a:xfrm>
            <a:off x="15486744" y="0"/>
            <a:ext cx="4451152" cy="526773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0" name="Google Shape;30;p26"/>
          <p:cNvSpPr>
            <a:spLocks noGrp="1"/>
          </p:cNvSpPr>
          <p:nvPr>
            <p:ph type="pic" idx="4"/>
          </p:nvPr>
        </p:nvSpPr>
        <p:spPr>
          <a:xfrm>
            <a:off x="15484220" y="5426764"/>
            <a:ext cx="4451152" cy="399553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1" name="Google Shape;31;p26"/>
          <p:cNvSpPr>
            <a:spLocks noGrp="1"/>
          </p:cNvSpPr>
          <p:nvPr>
            <p:ph type="pic" idx="5"/>
          </p:nvPr>
        </p:nvSpPr>
        <p:spPr>
          <a:xfrm>
            <a:off x="20056220" y="0"/>
            <a:ext cx="4327780" cy="399553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2" name="Google Shape;32;p26"/>
          <p:cNvSpPr>
            <a:spLocks noGrp="1"/>
          </p:cNvSpPr>
          <p:nvPr>
            <p:ph type="pic" idx="6"/>
          </p:nvPr>
        </p:nvSpPr>
        <p:spPr>
          <a:xfrm>
            <a:off x="20058744" y="4154556"/>
            <a:ext cx="4325256" cy="5267739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33" name="Google Shape;33;p26"/>
          <p:cNvSpPr txBox="1"/>
          <p:nvPr/>
        </p:nvSpPr>
        <p:spPr>
          <a:xfrm>
            <a:off x="2445207" y="1582057"/>
            <a:ext cx="11076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TEXAS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ENGINEERING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">
  <p:cSld name="02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/>
          <p:nvPr/>
        </p:nvSpPr>
        <p:spPr>
          <a:xfrm>
            <a:off x="2445207" y="1582057"/>
            <a:ext cx="11076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TEXAS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ENGINEERING</a:t>
            </a:r>
            <a:endParaRPr/>
          </a:p>
        </p:txBody>
      </p:sp>
      <p:sp>
        <p:nvSpPr>
          <p:cNvPr id="36" name="Google Shape;36;p27"/>
          <p:cNvSpPr>
            <a:spLocks noGrp="1"/>
          </p:cNvSpPr>
          <p:nvPr>
            <p:ph type="pic" idx="2"/>
          </p:nvPr>
        </p:nvSpPr>
        <p:spPr>
          <a:xfrm>
            <a:off x="14557520" y="2237361"/>
            <a:ext cx="8348871" cy="989658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3">
  <p:cSld name="43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>
            <a:spLocks noGrp="1"/>
          </p:cNvSpPr>
          <p:nvPr>
            <p:ph type="pic" idx="2"/>
          </p:nvPr>
        </p:nvSpPr>
        <p:spPr>
          <a:xfrm>
            <a:off x="3984626" y="3054218"/>
            <a:ext cx="5277204" cy="5277204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39" name="Google Shape;39;p28"/>
          <p:cNvSpPr>
            <a:spLocks noGrp="1"/>
          </p:cNvSpPr>
          <p:nvPr>
            <p:ph type="pic" idx="3"/>
          </p:nvPr>
        </p:nvSpPr>
        <p:spPr>
          <a:xfrm>
            <a:off x="10265342" y="3054218"/>
            <a:ext cx="5277204" cy="5277204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40" name="Google Shape;40;p28"/>
          <p:cNvSpPr>
            <a:spLocks noGrp="1"/>
          </p:cNvSpPr>
          <p:nvPr>
            <p:ph type="pic" idx="4"/>
          </p:nvPr>
        </p:nvSpPr>
        <p:spPr>
          <a:xfrm>
            <a:off x="16546056" y="3054218"/>
            <a:ext cx="5277204" cy="5277204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41" name="Google Shape;41;p28"/>
          <p:cNvSpPr txBox="1"/>
          <p:nvPr/>
        </p:nvSpPr>
        <p:spPr>
          <a:xfrm>
            <a:off x="2445207" y="1582057"/>
            <a:ext cx="110762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TEXAS</a:t>
            </a:r>
            <a:r>
              <a:rPr lang="en-US" sz="16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ENGINEERING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36.xml"/><Relationship Id="rId42" Type="http://schemas.openxmlformats.org/officeDocument/2006/relationships/slideLayout" Target="../slideLayouts/slideLayout44.xml"/><Relationship Id="rId47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2.xml"/><Relationship Id="rId55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9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32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2.xml"/><Relationship Id="rId45" Type="http://schemas.openxmlformats.org/officeDocument/2006/relationships/slideLayout" Target="../slideLayouts/slideLayout47.xml"/><Relationship Id="rId53" Type="http://schemas.openxmlformats.org/officeDocument/2006/relationships/slideLayout" Target="../slideLayouts/slideLayout55.xml"/><Relationship Id="rId58" Type="http://schemas.openxmlformats.org/officeDocument/2006/relationships/slideLayout" Target="../slideLayouts/slideLayout60.xml"/><Relationship Id="rId6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61" Type="http://schemas.openxmlformats.org/officeDocument/2006/relationships/slideLayout" Target="../slideLayouts/slideLayout63.xml"/><Relationship Id="rId1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7.xml"/><Relationship Id="rId43" Type="http://schemas.openxmlformats.org/officeDocument/2006/relationships/slideLayout" Target="../slideLayouts/slideLayout45.xml"/><Relationship Id="rId48" Type="http://schemas.openxmlformats.org/officeDocument/2006/relationships/slideLayout" Target="../slideLayouts/slideLayout50.xml"/><Relationship Id="rId56" Type="http://schemas.openxmlformats.org/officeDocument/2006/relationships/slideLayout" Target="../slideLayouts/slideLayout58.xml"/><Relationship Id="rId64" Type="http://schemas.openxmlformats.org/officeDocument/2006/relationships/slideLayout" Target="../slideLayouts/slideLayout66.xml"/><Relationship Id="rId8" Type="http://schemas.openxmlformats.org/officeDocument/2006/relationships/slideLayout" Target="../slideLayouts/slideLayout10.xml"/><Relationship Id="rId51" Type="http://schemas.openxmlformats.org/officeDocument/2006/relationships/slideLayout" Target="../slideLayouts/slideLayout53.xml"/><Relationship Id="rId3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33" Type="http://schemas.openxmlformats.org/officeDocument/2006/relationships/slideLayout" Target="../slideLayouts/slideLayout35.xml"/><Relationship Id="rId38" Type="http://schemas.openxmlformats.org/officeDocument/2006/relationships/slideLayout" Target="../slideLayouts/slideLayout40.xml"/><Relationship Id="rId46" Type="http://schemas.openxmlformats.org/officeDocument/2006/relationships/slideLayout" Target="../slideLayouts/slideLayout48.xml"/><Relationship Id="rId59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22.xml"/><Relationship Id="rId41" Type="http://schemas.openxmlformats.org/officeDocument/2006/relationships/slideLayout" Target="../slideLayouts/slideLayout43.xml"/><Relationship Id="rId54" Type="http://schemas.openxmlformats.org/officeDocument/2006/relationships/slideLayout" Target="../slideLayouts/slideLayout56.xml"/><Relationship Id="rId6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30.xml"/><Relationship Id="rId36" Type="http://schemas.openxmlformats.org/officeDocument/2006/relationships/slideLayout" Target="../slideLayouts/slideLayout38.xml"/><Relationship Id="rId49" Type="http://schemas.openxmlformats.org/officeDocument/2006/relationships/slideLayout" Target="../slideLayouts/slideLayout51.xml"/><Relationship Id="rId57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12.xml"/><Relationship Id="rId31" Type="http://schemas.openxmlformats.org/officeDocument/2006/relationships/slideLayout" Target="../slideLayouts/slideLayout33.xml"/><Relationship Id="rId44" Type="http://schemas.openxmlformats.org/officeDocument/2006/relationships/slideLayout" Target="../slideLayouts/slideLayout46.xml"/><Relationship Id="rId52" Type="http://schemas.openxmlformats.org/officeDocument/2006/relationships/slideLayout" Target="../slideLayouts/slideLayout54.xml"/><Relationship Id="rId60" Type="http://schemas.openxmlformats.org/officeDocument/2006/relationships/slideLayout" Target="../slideLayouts/slideLayout62.xml"/><Relationship Id="rId6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73" r:id="rId22"/>
    <p:sldLayoutId id="2147483674" r:id="rId23"/>
    <p:sldLayoutId id="2147483675" r:id="rId24"/>
    <p:sldLayoutId id="2147483676" r:id="rId25"/>
    <p:sldLayoutId id="2147483677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687" r:id="rId36"/>
    <p:sldLayoutId id="2147483688" r:id="rId37"/>
    <p:sldLayoutId id="2147483689" r:id="rId38"/>
    <p:sldLayoutId id="2147483690" r:id="rId39"/>
    <p:sldLayoutId id="2147483691" r:id="rId40"/>
    <p:sldLayoutId id="2147483692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2" r:id="rId51"/>
    <p:sldLayoutId id="2147483703" r:id="rId52"/>
    <p:sldLayoutId id="2147483704" r:id="rId53"/>
    <p:sldLayoutId id="2147483705" r:id="rId54"/>
    <p:sldLayoutId id="2147483706" r:id="rId55"/>
    <p:sldLayoutId id="2147483707" r:id="rId56"/>
    <p:sldLayoutId id="2147483708" r:id="rId57"/>
    <p:sldLayoutId id="2147483709" r:id="rId58"/>
    <p:sldLayoutId id="2147483710" r:id="rId59"/>
    <p:sldLayoutId id="2147483711" r:id="rId60"/>
    <p:sldLayoutId id="2147483712" r:id="rId61"/>
    <p:sldLayoutId id="2147483713" r:id="rId62"/>
    <p:sldLayoutId id="2147483714" r:id="rId63"/>
    <p:sldLayoutId id="2147483715" r:id="rId64"/>
    <p:sldLayoutId id="2147483716" r:id="rId6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a3_0v7yb5OjD2xoAmE5XoNm502HvR0o8/view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drive.google.com/file/d/1Lp0twI7UgmSViNzV3shCPNOex9xaiDuY/view" TargetMode="Externa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"/>
          <p:cNvSpPr txBox="1"/>
          <p:nvPr/>
        </p:nvSpPr>
        <p:spPr>
          <a:xfrm>
            <a:off x="1423850" y="2426675"/>
            <a:ext cx="20366400" cy="51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Arial Black"/>
              <a:buNone/>
            </a:pPr>
            <a:r>
              <a:rPr lang="en-US" sz="9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DYNAMIC MULTI-SENSOR TELEMETRY &amp; MEASUREMENT ANALYSIS ON VEHICLES</a:t>
            </a:r>
            <a:endParaRPr sz="9000" b="1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cxnSp>
        <p:nvCxnSpPr>
          <p:cNvPr id="259" name="Google Shape;259;p1"/>
          <p:cNvCxnSpPr/>
          <p:nvPr/>
        </p:nvCxnSpPr>
        <p:spPr>
          <a:xfrm>
            <a:off x="1423852" y="7696986"/>
            <a:ext cx="12596948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0" name="Google Shape;260;p1"/>
          <p:cNvSpPr txBox="1"/>
          <p:nvPr/>
        </p:nvSpPr>
        <p:spPr>
          <a:xfrm>
            <a:off x="1237569" y="8116075"/>
            <a:ext cx="20552700" cy="1920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lt1"/>
                </a:solidFill>
              </a:rPr>
              <a:t>Final Presentation - Fall 2025</a:t>
            </a:r>
            <a:endParaRPr sz="36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FFFF"/>
                </a:solidFill>
              </a:rPr>
              <a:t>ME 372C Theory and Design for Mechanical Sensing and Measurement</a:t>
            </a:r>
            <a:endParaRPr sz="3600"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FFFF"/>
                </a:solidFill>
              </a:rPr>
              <a:t>Dr. Wei Li</a:t>
            </a:r>
            <a:endParaRPr sz="3600" dirty="0">
              <a:solidFill>
                <a:schemeClr val="lt1"/>
              </a:solidFill>
            </a:endParaRPr>
          </a:p>
        </p:txBody>
      </p:sp>
      <p:grpSp>
        <p:nvGrpSpPr>
          <p:cNvPr id="261" name="Google Shape;261;p1"/>
          <p:cNvGrpSpPr/>
          <p:nvPr/>
        </p:nvGrpSpPr>
        <p:grpSpPr>
          <a:xfrm>
            <a:off x="23774400" y="0"/>
            <a:ext cx="609600" cy="13716000"/>
            <a:chOff x="23774400" y="0"/>
            <a:chExt cx="609600" cy="13716000"/>
          </a:xfrm>
        </p:grpSpPr>
        <p:sp>
          <p:nvSpPr>
            <p:cNvPr id="262" name="Google Shape;262;p1"/>
            <p:cNvSpPr/>
            <p:nvPr/>
          </p:nvSpPr>
          <p:spPr>
            <a:xfrm>
              <a:off x="23774400" y="0"/>
              <a:ext cx="609600" cy="1117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1"/>
            <p:cNvSpPr/>
            <p:nvPr/>
          </p:nvSpPr>
          <p:spPr>
            <a:xfrm>
              <a:off x="23774400" y="11176000"/>
              <a:ext cx="609600" cy="2540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p1"/>
          <p:cNvSpPr txBox="1"/>
          <p:nvPr/>
        </p:nvSpPr>
        <p:spPr>
          <a:xfrm>
            <a:off x="1237570" y="12015100"/>
            <a:ext cx="15035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b="1">
                <a:solidFill>
                  <a:schemeClr val="lt1"/>
                </a:solidFill>
              </a:rPr>
              <a:t>Quinn Farquharson, Josh Haase, Dylan Hammerbeck, Ethan Salazar</a:t>
            </a:r>
            <a:endParaRPr sz="31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ac773829f9_3_45"/>
          <p:cNvSpPr txBox="1"/>
          <p:nvPr/>
        </p:nvSpPr>
        <p:spPr>
          <a:xfrm>
            <a:off x="2466475" y="3495550"/>
            <a:ext cx="161553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DATASETS AND CHANGE OF TEST PLATFORM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48" name="Google Shape;348;g3ac773829f9_3_45"/>
          <p:cNvSpPr txBox="1"/>
          <p:nvPr/>
        </p:nvSpPr>
        <p:spPr>
          <a:xfrm>
            <a:off x="2466476" y="5831950"/>
            <a:ext cx="21223200" cy="6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Initial tests were performed on the go-kart with IMU, GNSS, and 4× temperature probes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Clearly displayed tire/engine temperatures and GNSS skidpad estimates for circles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To obtain high-quality accel and gyro data for event classification, we re-mounted the same IMU + GNSS stack in a Tesla and repeated the maneuvers (no temperature probes on this platform)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Go kart limited data required due to stiff chassis (less pitch, roll, and yaw data from gyro) and less similar to FSAE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In the results:</a:t>
            </a:r>
            <a:endParaRPr sz="3200">
              <a:solidFill>
                <a:schemeClr val="dk1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>
                <a:solidFill>
                  <a:schemeClr val="dk1"/>
                </a:solidFill>
              </a:rPr>
              <a:t>Kart data is used to demonstrate thermal sensor performance and validate GNSS-based path geometry</a:t>
            </a:r>
            <a:endParaRPr sz="3200">
              <a:solidFill>
                <a:schemeClr val="dk1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>
                <a:solidFill>
                  <a:schemeClr val="dk1"/>
                </a:solidFill>
              </a:rPr>
              <a:t>Tesla data is used for dynamic analysis and event classification (acceleration, braking, turning)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Main limitation: current classifier uses kinematics only; integrating tire temps into the Tesla setup the next step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349" name="Google Shape;349;g3ac773829f9_3_45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ac773829f9_3_51"/>
          <p:cNvSpPr txBox="1"/>
          <p:nvPr/>
        </p:nvSpPr>
        <p:spPr>
          <a:xfrm>
            <a:off x="2466475" y="2604500"/>
            <a:ext cx="16155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PLATFORM &amp; DATASET SUMMARY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5" name="Google Shape;355;g3ac773829f9_3_51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56" name="Google Shape;356;g3ac773829f9_3_51"/>
          <p:cNvGraphicFramePr/>
          <p:nvPr/>
        </p:nvGraphicFramePr>
        <p:xfrm>
          <a:off x="3945038" y="41160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{152EEA3A-9B52-49F9-A20F-DCD1C1F7C8B1}</a:tableStyleId>
              </a:tblPr>
              <a:tblGrid>
                <a:gridCol w="266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5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70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27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/>
                        <a:t>Platform</a:t>
                      </a:r>
                      <a:endParaRPr sz="3000" b="1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/>
                        <a:t>Sensors Used</a:t>
                      </a:r>
                      <a:endParaRPr sz="3000" b="1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/>
                        <a:t>Purpose in Project</a:t>
                      </a:r>
                      <a:endParaRPr sz="3000" b="1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0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Go-kart (outdoor lot)</a:t>
                      </a:r>
                      <a:endParaRPr sz="30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IMU (Euler only), GNSS, 4× tire/engine temps</a:t>
                      </a:r>
                      <a:endParaRPr sz="30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Demonstrate tire/engine thermal behavior and validate GNSS-based path geometry (circle radius + turning direction)</a:t>
                      </a:r>
                      <a:endParaRPr sz="30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30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Tesla (road tests)</a:t>
                      </a:r>
                      <a:endParaRPr sz="30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IMU (accel + gyro + Euler), GNSS</a:t>
                      </a:r>
                      <a:endParaRPr sz="30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Collect clean dynamic data for acceleration, braking, and turning classification (no temps)</a:t>
                      </a:r>
                      <a:endParaRPr sz="30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57" name="Google Shape;357;g3ac773829f9_3_51"/>
          <p:cNvSpPr txBox="1"/>
          <p:nvPr/>
        </p:nvSpPr>
        <p:spPr>
          <a:xfrm>
            <a:off x="2466476" y="11024000"/>
            <a:ext cx="21223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Together, the go-kart and Tesla datasets demonstrate that all parts of our telemetry stack work as intended: thermal sensing, GNSS-based path estimation, and IMU-based dynamics. The same architecture could be deployed on a single vehicle in future tests to capture the full feature set simultaneously and support richer event classification.</a:t>
            </a:r>
            <a:endParaRPr sz="3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ac773829f9_0_709"/>
          <p:cNvSpPr txBox="1"/>
          <p:nvPr/>
        </p:nvSpPr>
        <p:spPr>
          <a:xfrm>
            <a:off x="2406950" y="2245400"/>
            <a:ext cx="16155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KART SENSOR POSITIONING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63" name="Google Shape;363;g3ac773829f9_0_709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3ac773829f9_0_709" title="IMG_036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6949" y="3326890"/>
            <a:ext cx="13507983" cy="10130976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3ac773829f9_0_709"/>
          <p:cNvSpPr/>
          <p:nvPr/>
        </p:nvSpPr>
        <p:spPr>
          <a:xfrm>
            <a:off x="4389800" y="7972025"/>
            <a:ext cx="1263000" cy="1015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g3ac773829f9_0_709"/>
          <p:cNvSpPr/>
          <p:nvPr/>
        </p:nvSpPr>
        <p:spPr>
          <a:xfrm>
            <a:off x="9259325" y="4518525"/>
            <a:ext cx="1263000" cy="1015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g3ac773829f9_0_709"/>
          <p:cNvSpPr/>
          <p:nvPr/>
        </p:nvSpPr>
        <p:spPr>
          <a:xfrm>
            <a:off x="11625475" y="5674750"/>
            <a:ext cx="1263000" cy="1015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g3ac773829f9_0_709"/>
          <p:cNvSpPr/>
          <p:nvPr/>
        </p:nvSpPr>
        <p:spPr>
          <a:xfrm>
            <a:off x="4389800" y="4235300"/>
            <a:ext cx="1263000" cy="1015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g3ac773829f9_0_709"/>
          <p:cNvSpPr/>
          <p:nvPr/>
        </p:nvSpPr>
        <p:spPr>
          <a:xfrm>
            <a:off x="5786600" y="6690550"/>
            <a:ext cx="888600" cy="7599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6D9EEB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g3ac773829f9_0_709"/>
          <p:cNvSpPr/>
          <p:nvPr/>
        </p:nvSpPr>
        <p:spPr>
          <a:xfrm>
            <a:off x="17006325" y="5036225"/>
            <a:ext cx="1263000" cy="10158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g3ac773829f9_0_709"/>
          <p:cNvSpPr/>
          <p:nvPr/>
        </p:nvSpPr>
        <p:spPr>
          <a:xfrm>
            <a:off x="17006325" y="7827038"/>
            <a:ext cx="1263000" cy="1130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6D9EEB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g3ac773829f9_0_709"/>
          <p:cNvSpPr txBox="1"/>
          <p:nvPr/>
        </p:nvSpPr>
        <p:spPr>
          <a:xfrm>
            <a:off x="18557325" y="5156650"/>
            <a:ext cx="522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Temperature sensors</a:t>
            </a:r>
            <a:endParaRPr sz="3500"/>
          </a:p>
        </p:txBody>
      </p:sp>
      <p:sp>
        <p:nvSpPr>
          <p:cNvPr id="373" name="Google Shape;373;g3ac773829f9_0_709"/>
          <p:cNvSpPr txBox="1"/>
          <p:nvPr/>
        </p:nvSpPr>
        <p:spPr>
          <a:xfrm>
            <a:off x="18742550" y="7972025"/>
            <a:ext cx="522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IMU &amp; GNSS</a:t>
            </a:r>
            <a:endParaRPr sz="3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ac773829f9_0_716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9" name="Google Shape;379;g3ac773829f9_0_716" title="IMG_0356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1" y="4663750"/>
            <a:ext cx="11866465" cy="889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3ac773829f9_0_716" title="IMG_0358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80866" y="4663750"/>
            <a:ext cx="11450732" cy="858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3ac773829f9_0_716" title="IMG_0361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74175" y="152400"/>
            <a:ext cx="5457423" cy="4093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g3ac773829f9_0_716" title="IMG_0357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1" y="152400"/>
            <a:ext cx="4254331" cy="3190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3ac773829f9_0_716" title="IMG_0358.jpe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11149" b="11156"/>
          <a:stretch/>
        </p:blipFill>
        <p:spPr>
          <a:xfrm>
            <a:off x="1" y="0"/>
            <a:ext cx="12192000" cy="7104599"/>
          </a:xfrm>
          <a:prstGeom prst="rect">
            <a:avLst/>
          </a:prstGeom>
        </p:spPr>
      </p:pic>
      <p:pic>
        <p:nvPicPr>
          <p:cNvPr id="384" name="Google Shape;384;g3ac773829f9_0_716" title="IMG_0357.jpe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t="11082" b="11090"/>
          <a:stretch/>
        </p:blipFill>
        <p:spPr>
          <a:xfrm>
            <a:off x="12212782" y="0"/>
            <a:ext cx="12171300" cy="7104599"/>
          </a:xfrm>
          <a:prstGeom prst="rect">
            <a:avLst/>
          </a:prstGeom>
        </p:spPr>
      </p:pic>
      <p:pic>
        <p:nvPicPr>
          <p:cNvPr id="385" name="Google Shape;385;g3ac773829f9_0_716" title="IMG_0361.jpe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5">
            <a:alphaModFix/>
          </a:blip>
          <a:srcRect t="11149" b="11156"/>
          <a:stretch/>
        </p:blipFill>
        <p:spPr>
          <a:xfrm>
            <a:off x="12212782" y="7104742"/>
            <a:ext cx="12192000" cy="7104599"/>
          </a:xfrm>
          <a:prstGeom prst="rect">
            <a:avLst/>
          </a:prstGeom>
        </p:spPr>
      </p:pic>
      <p:sp>
        <p:nvSpPr>
          <p:cNvPr id="386" name="Google Shape;386;g3ac773829f9_0_716"/>
          <p:cNvSpPr/>
          <p:nvPr/>
        </p:nvSpPr>
        <p:spPr>
          <a:xfrm>
            <a:off x="5405713" y="2778125"/>
            <a:ext cx="2108700" cy="17727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3ac773829f9_0_716"/>
          <p:cNvSpPr/>
          <p:nvPr/>
        </p:nvSpPr>
        <p:spPr>
          <a:xfrm>
            <a:off x="3626638" y="7613650"/>
            <a:ext cx="2108700" cy="17727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g3ac773829f9_0_716"/>
          <p:cNvSpPr/>
          <p:nvPr/>
        </p:nvSpPr>
        <p:spPr>
          <a:xfrm>
            <a:off x="17643213" y="2472775"/>
            <a:ext cx="2108700" cy="17727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g3ac773829f9_0_716"/>
          <p:cNvSpPr/>
          <p:nvPr/>
        </p:nvSpPr>
        <p:spPr>
          <a:xfrm>
            <a:off x="17519031" y="9215075"/>
            <a:ext cx="3198000" cy="31908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3ac773829f9_0_716"/>
          <p:cNvSpPr/>
          <p:nvPr/>
        </p:nvSpPr>
        <p:spPr>
          <a:xfrm>
            <a:off x="7276045" y="779450"/>
            <a:ext cx="1316700" cy="12048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ac773829f9_3_7"/>
          <p:cNvSpPr txBox="1"/>
          <p:nvPr/>
        </p:nvSpPr>
        <p:spPr>
          <a:xfrm>
            <a:off x="2406950" y="2245400"/>
            <a:ext cx="16155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TESLA SENSOR POSITIONING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96" name="Google Shape;396;g3ac773829f9_3_7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3ac773829f9_3_7"/>
          <p:cNvSpPr/>
          <p:nvPr/>
        </p:nvSpPr>
        <p:spPr>
          <a:xfrm>
            <a:off x="18562250" y="5071138"/>
            <a:ext cx="1263000" cy="1130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6D9EEB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3ac773829f9_3_7"/>
          <p:cNvSpPr txBox="1"/>
          <p:nvPr/>
        </p:nvSpPr>
        <p:spPr>
          <a:xfrm>
            <a:off x="20523400" y="5128588"/>
            <a:ext cx="522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IMU</a:t>
            </a:r>
            <a:endParaRPr sz="3500"/>
          </a:p>
        </p:txBody>
      </p:sp>
      <p:pic>
        <p:nvPicPr>
          <p:cNvPr id="399" name="Google Shape;399;g3ac773829f9_3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7164" y="3600525"/>
            <a:ext cx="16565074" cy="9317874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g3ac773829f9_3_7"/>
          <p:cNvSpPr/>
          <p:nvPr/>
        </p:nvSpPr>
        <p:spPr>
          <a:xfrm>
            <a:off x="18562250" y="7033288"/>
            <a:ext cx="1263000" cy="1130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g3ac773829f9_3_7"/>
          <p:cNvSpPr txBox="1"/>
          <p:nvPr/>
        </p:nvSpPr>
        <p:spPr>
          <a:xfrm>
            <a:off x="20523400" y="7090725"/>
            <a:ext cx="5222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GNSS</a:t>
            </a:r>
            <a:endParaRPr sz="3500"/>
          </a:p>
        </p:txBody>
      </p:sp>
      <p:sp>
        <p:nvSpPr>
          <p:cNvPr id="402" name="Google Shape;402;g3ac773829f9_3_7"/>
          <p:cNvSpPr/>
          <p:nvPr/>
        </p:nvSpPr>
        <p:spPr>
          <a:xfrm>
            <a:off x="12237650" y="8328688"/>
            <a:ext cx="1263000" cy="1130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3ac773829f9_3_7"/>
          <p:cNvSpPr/>
          <p:nvPr/>
        </p:nvSpPr>
        <p:spPr>
          <a:xfrm>
            <a:off x="9648213" y="7414288"/>
            <a:ext cx="1263000" cy="1130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6D9EEB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3ac773829f9_3_31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g3ac773829f9_3_31" title="IMG_0628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3450" y="159773"/>
            <a:ext cx="11436150" cy="857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3ac773829f9_3_31" title="IMG_0629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03274" y="4899218"/>
            <a:ext cx="11436150" cy="857710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3ac773829f9_3_31"/>
          <p:cNvSpPr/>
          <p:nvPr/>
        </p:nvSpPr>
        <p:spPr>
          <a:xfrm>
            <a:off x="17120388" y="8989475"/>
            <a:ext cx="2108700" cy="17727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3ac773829f9_3_31"/>
          <p:cNvSpPr/>
          <p:nvPr/>
        </p:nvSpPr>
        <p:spPr>
          <a:xfrm>
            <a:off x="3223419" y="2407700"/>
            <a:ext cx="6010500" cy="44916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ac7000ceef_0_111"/>
          <p:cNvSpPr txBox="1"/>
          <p:nvPr/>
        </p:nvSpPr>
        <p:spPr>
          <a:xfrm>
            <a:off x="1633550" y="257050"/>
            <a:ext cx="21917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STRAIGHT-LINE THERMAL RESPONSE: COASTDOWN TESTS</a:t>
            </a:r>
            <a:endParaRPr sz="5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18" name="Google Shape;418;g3ac7000ceef_0_111"/>
          <p:cNvSpPr txBox="1"/>
          <p:nvPr/>
        </p:nvSpPr>
        <p:spPr>
          <a:xfrm>
            <a:off x="2187051" y="8089525"/>
            <a:ext cx="208104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During acceleration + coastdown, front tires heat up by 5-8 °C over 10-20 s, then slowly cool as load is removed.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Engine temperature acts like a large thermal mass:</a:t>
            </a:r>
            <a:endParaRPr sz="3200">
              <a:solidFill>
                <a:schemeClr val="dk1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>
                <a:solidFill>
                  <a:schemeClr val="dk1"/>
                </a:solidFill>
              </a:rPr>
              <a:t>Test 1 → slowly decays from a hot starting point</a:t>
            </a:r>
            <a:endParaRPr sz="3200">
              <a:solidFill>
                <a:schemeClr val="dk1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>
                <a:solidFill>
                  <a:schemeClr val="dk1"/>
                </a:solidFill>
              </a:rPr>
              <a:t>Test 2 → ramps steadily from ~60 °C to ~67 °C during repeated runs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Ambient trace is flat → confirms sensors are measuring true component heating, not environmental drift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These runs illustrate first-order-like heating and cooling transients in the tires and motor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419" name="Google Shape;419;g3ac7000ceef_0_111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g3ac7000ceef_0_111" title="Figure 2025-12-01 235052 (1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16851" y="2253625"/>
            <a:ext cx="10829925" cy="534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ac7000ceef_0_111" title="Figure 2025-12-01 235052 (2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9176" y="2253625"/>
            <a:ext cx="10829925" cy="53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3ac773829f9_3_69"/>
          <p:cNvSpPr txBox="1"/>
          <p:nvPr/>
        </p:nvSpPr>
        <p:spPr>
          <a:xfrm>
            <a:off x="1633550" y="257050"/>
            <a:ext cx="21917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DIRECTIONAL TIRE HEATING IN CIRCULAR DRIVING</a:t>
            </a:r>
            <a:endParaRPr sz="5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7" name="Google Shape;427;g3ac773829f9_3_69"/>
          <p:cNvSpPr txBox="1"/>
          <p:nvPr/>
        </p:nvSpPr>
        <p:spPr>
          <a:xfrm>
            <a:off x="2187051" y="7560350"/>
            <a:ext cx="20810400" cy="57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Clockwise circles:</a:t>
            </a:r>
            <a:endParaRPr sz="3200">
              <a:solidFill>
                <a:schemeClr val="dk1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>
                <a:solidFill>
                  <a:schemeClr val="dk1"/>
                </a:solidFill>
              </a:rPr>
              <a:t>Front-right (outside) tire heats from ~30 °C → ~55 °C</a:t>
            </a:r>
            <a:endParaRPr sz="3200">
              <a:solidFill>
                <a:schemeClr val="dk1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>
                <a:solidFill>
                  <a:schemeClr val="dk1"/>
                </a:solidFill>
              </a:rPr>
              <a:t>Front-left (inside) tire cools from ~58 °C toward mid-30s as load shifts off it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Counterclockwise circles:</a:t>
            </a:r>
            <a:endParaRPr sz="3200">
              <a:solidFill>
                <a:schemeClr val="dk1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>
                <a:solidFill>
                  <a:schemeClr val="dk1"/>
                </a:solidFill>
              </a:rPr>
              <a:t>Behavior flips: front-left (outside) tire heats from low-30s → ~59 °C, while front-right drifts slightly down</a:t>
            </a:r>
            <a:endParaRPr sz="3200">
              <a:solidFill>
                <a:schemeClr val="dk1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>
                <a:solidFill>
                  <a:schemeClr val="dk1"/>
                </a:solidFill>
              </a:rPr>
              <a:t>Engine and ambient traces remain relatively flat in both cases, isolating the effect to lateral load transfer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Together, these runs show the temperature sensors are sensitive enough to capture direction-dependent tire loading, not just overall vehicle warm-up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428" name="Google Shape;428;g3ac773829f9_3_69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g3ac773829f9_3_69" title="Figure 2025-12-01 235052 (3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0888" y="2091550"/>
            <a:ext cx="10829925" cy="534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3ac773829f9_3_69" title="Figure 2025-12-01 235052 (4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3214" y="2091550"/>
            <a:ext cx="10820400" cy="534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3ac7000ceef_0_104"/>
          <p:cNvSpPr txBox="1"/>
          <p:nvPr/>
        </p:nvSpPr>
        <p:spPr>
          <a:xfrm>
            <a:off x="609600" y="0"/>
            <a:ext cx="23774400" cy="17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9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RADIUS, PATH CONSISTENCY, &amp; TURNING DIRECTION DETECTION</a:t>
            </a:r>
            <a:endParaRPr sz="49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8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36" name="Google Shape;436;g3ac7000ceef_0_104"/>
          <p:cNvSpPr txBox="1"/>
          <p:nvPr/>
        </p:nvSpPr>
        <p:spPr>
          <a:xfrm>
            <a:off x="989502" y="9653225"/>
            <a:ext cx="308007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GNSS x–y path for clockwise and counterclockwise kart circles, overlaid with a perfect circle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Fitted radii stay within ≈5–15% of the target (4.5 m / 5.5 m), showing good path consistency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GIFs show error and deviation from pre-programmed path, with could be used for more complex pathing in future 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</a:rPr>
              <a:t>applications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Confirms that even with low-cost GNSS, we can estimate turning radius and direction from our telemetry stack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437" name="Google Shape;437;g3ac7000ceef_0_104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g3ac7000ceef_0_104" title="turn_radiuscc_new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24950" y="1368938"/>
            <a:ext cx="10706234" cy="802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3ac7000ceef_0_104" title="turn_radiuscc_new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4164" y="1368951"/>
            <a:ext cx="10706226" cy="8029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ac7000ceef_0_96"/>
          <p:cNvSpPr txBox="1"/>
          <p:nvPr/>
        </p:nvSpPr>
        <p:spPr>
          <a:xfrm>
            <a:off x="1876975" y="317925"/>
            <a:ext cx="16155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GNSS PATH RECONSTRUCTION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45" name="Google Shape;445;g3ac7000ceef_0_96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g3ac7000ceef_0_96" title="driveback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600" y="2465751"/>
            <a:ext cx="11712650" cy="8784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447" name="Google Shape;447;g3ac7000ceef_0_96" title="lamardrive.mp4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71349" y="2465750"/>
            <a:ext cx="11712650" cy="8784488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6"/>
          <p:cNvSpPr txBox="1"/>
          <p:nvPr/>
        </p:nvSpPr>
        <p:spPr>
          <a:xfrm>
            <a:off x="2466478" y="3495550"/>
            <a:ext cx="13866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CONTEXT AND PRIOR WORK</a:t>
            </a:r>
            <a:endParaRPr/>
          </a:p>
        </p:txBody>
      </p:sp>
      <p:sp>
        <p:nvSpPr>
          <p:cNvPr id="270" name="Google Shape;270;p6"/>
          <p:cNvSpPr txBox="1"/>
          <p:nvPr/>
        </p:nvSpPr>
        <p:spPr>
          <a:xfrm>
            <a:off x="2466475" y="5831950"/>
            <a:ext cx="15959400" cy="57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Telemetry is a cornerstone of motorsports, robotics, and vehicle dynamics engineering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Professional systems combine IMU, GNSS, and thermal sensing to understand acceleration, handling, and component load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Research-grade loggers enable event detection (braking, cornering), performance tuning, and fault diagnosis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Our project recreates these capabilities using a compact, low-cost platform suitable for academic experimentation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71" name="Google Shape;271;p6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ac7000ceef_0_84"/>
          <p:cNvSpPr txBox="1"/>
          <p:nvPr/>
        </p:nvSpPr>
        <p:spPr>
          <a:xfrm>
            <a:off x="2466475" y="2816650"/>
            <a:ext cx="18281400" cy="28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DYNAMIC RESPONSE: ACCELERATION, COASTING, BRAKING RESULTS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3" name="Google Shape;453;g3ac7000ceef_0_84"/>
          <p:cNvSpPr txBox="1"/>
          <p:nvPr/>
        </p:nvSpPr>
        <p:spPr>
          <a:xfrm>
            <a:off x="2466473" y="5831962"/>
            <a:ext cx="149763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Plot: speed(t) + accel(t) with color-coded regions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Clear segmentation of driving phases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Observed acceleration values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Observed braking deceleration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454" name="Google Shape;454;g3ac7000ceef_0_84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5" name="Google Shape;455;g3ac7000ceef_0_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1" y="8785762"/>
            <a:ext cx="9961955" cy="4777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3ac7000ceef_0_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07508" y="8683700"/>
            <a:ext cx="13062216" cy="503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g3ac7000ceef_0_90" title="test_drive_gnss3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05218" y="-12416"/>
            <a:ext cx="9442826" cy="7082119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g3ac7000ceef_0_90"/>
          <p:cNvSpPr txBox="1"/>
          <p:nvPr/>
        </p:nvSpPr>
        <p:spPr>
          <a:xfrm>
            <a:off x="2466475" y="3495550"/>
            <a:ext cx="126840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SYSTEM CLASSIFICATION FROM DYNAMIC TESTS</a:t>
            </a:r>
            <a:endParaRPr sz="6000" b="1" dirty="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63" name="Google Shape;463;g3ac7000ceef_0_90"/>
          <p:cNvSpPr txBox="1"/>
          <p:nvPr/>
        </p:nvSpPr>
        <p:spPr>
          <a:xfrm>
            <a:off x="2466473" y="5831962"/>
            <a:ext cx="149763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Utilized rule based system classification with filters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Two type of classification</a:t>
            </a:r>
            <a:endParaRPr sz="3200">
              <a:solidFill>
                <a:schemeClr val="dk1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>
                <a:solidFill>
                  <a:schemeClr val="dk1"/>
                </a:solidFill>
              </a:rPr>
              <a:t>Straight line to classify accel, coast, and braking events</a:t>
            </a:r>
            <a:endParaRPr sz="3200">
              <a:solidFill>
                <a:schemeClr val="dk1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>
                <a:solidFill>
                  <a:schemeClr val="dk1"/>
                </a:solidFill>
              </a:rPr>
              <a:t>Turning to classify left, straight, and right turn events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Related X Accel to straight line events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Related Z Gyro to turning events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Will look to implement more robust system with decision theory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464" name="Google Shape;464;g3ac7000ceef_0_90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5" name="Google Shape;465;g3ac7000ceef_0_90" title="test_drive_gnss2 (3)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05218" y="6790757"/>
            <a:ext cx="9442826" cy="708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ac7000ceef_0_118"/>
          <p:cNvSpPr txBox="1"/>
          <p:nvPr/>
        </p:nvSpPr>
        <p:spPr>
          <a:xfrm>
            <a:off x="1796525" y="241325"/>
            <a:ext cx="22219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UNDERSTANDING LIMITATIONS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1" name="Google Shape;471;g3ac7000ceef_0_118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g3ac7000ceef_0_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6619" y="2526375"/>
            <a:ext cx="11466450" cy="7421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3ac7000ceef_0_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5234" y="2382063"/>
            <a:ext cx="12107074" cy="7709999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g3ac7000ceef_0_118"/>
          <p:cNvSpPr txBox="1"/>
          <p:nvPr/>
        </p:nvSpPr>
        <p:spPr>
          <a:xfrm>
            <a:off x="1885175" y="9947750"/>
            <a:ext cx="9302700" cy="24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From the IMU Spec Sheet 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2 degree Alignment error in Accelerometer data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0.03%/K thermal drift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±80 mg Zero-g Offset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</p:txBody>
      </p:sp>
      <p:sp>
        <p:nvSpPr>
          <p:cNvPr id="475" name="Google Shape;475;g3ac7000ceef_0_118"/>
          <p:cNvSpPr txBox="1"/>
          <p:nvPr/>
        </p:nvSpPr>
        <p:spPr>
          <a:xfrm>
            <a:off x="13219525" y="9947750"/>
            <a:ext cx="9302700" cy="24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±0.2% FS Nonlinearity in Gyro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±1 /s  Zero - Rate Offset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13/13/15 bits X/Y/Z Resolution</a:t>
            </a:r>
            <a:endParaRPr sz="32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g3ac97a87a11_4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75" y="2232700"/>
            <a:ext cx="9704399" cy="9605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3ac97a87a11_4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95950" y="1848625"/>
            <a:ext cx="14288051" cy="6306824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3ac97a87a11_4_0"/>
          <p:cNvSpPr txBox="1"/>
          <p:nvPr/>
        </p:nvSpPr>
        <p:spPr>
          <a:xfrm>
            <a:off x="1796525" y="241325"/>
            <a:ext cx="22219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UNDERSTANDING LIMITATIONS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84" name="Google Shape;484;g3ac97a87a11_4_0"/>
          <p:cNvSpPr txBox="1"/>
          <p:nvPr/>
        </p:nvSpPr>
        <p:spPr>
          <a:xfrm>
            <a:off x="11021075" y="8155450"/>
            <a:ext cx="12831000" cy="44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❖"/>
            </a:pPr>
            <a:r>
              <a:rPr lang="en-US" sz="3500"/>
              <a:t>Despite the static nature of this specific test we can note GPS drift from out GNSS sensor.</a:t>
            </a:r>
            <a:endParaRPr sz="3500"/>
          </a:p>
          <a:p>
            <a:pPr marL="457200" lvl="0" indent="-450850" algn="l" rtl="0">
              <a:spcBef>
                <a:spcPts val="0"/>
              </a:spcBef>
              <a:spcAft>
                <a:spcPts val="0"/>
              </a:spcAft>
              <a:buSzPts val="3500"/>
              <a:buChar char="❖"/>
            </a:pPr>
            <a:r>
              <a:rPr lang="en-US" sz="3500"/>
              <a:t>Additionally this error will propagate through our calculated speed at each stage, running or stationary</a:t>
            </a:r>
            <a:endParaRPr sz="35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From GNSS DATA SHEET</a:t>
            </a:r>
            <a:endParaRPr sz="3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• 1.5m Horizontal Accuracy</a:t>
            </a:r>
            <a:endParaRPr sz="3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• 10Hz Max Update Rate</a:t>
            </a:r>
            <a:endParaRPr sz="3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• Velocity Accuracy: 0.05m/s</a:t>
            </a:r>
            <a:endParaRPr sz="3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• Heading Accuracy: 0.3 degrees</a:t>
            </a:r>
            <a:endParaRPr sz="3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ac7000ceef_0_125"/>
          <p:cNvSpPr txBox="1"/>
          <p:nvPr/>
        </p:nvSpPr>
        <p:spPr>
          <a:xfrm>
            <a:off x="2466475" y="3495550"/>
            <a:ext cx="161553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REPRODUCIBILITY AND CLARITY OF METHOD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90" name="Google Shape;490;g3ac7000ceef_0_125"/>
          <p:cNvSpPr txBox="1"/>
          <p:nvPr/>
        </p:nvSpPr>
        <p:spPr>
          <a:xfrm>
            <a:off x="2466476" y="5831950"/>
            <a:ext cx="21234300" cy="6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Sensor stack fully documented: wiring diagram, pin mapping, and measurement channels to be included in final report (IMU, GNSS, 4× temps)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Sampling configuration specified: update rates for each sensor, logging rate (20 Hz),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Data pipeline described step-by-step: serial logging to CSV, time alignment, basic filtering, and trimming of “setup” segments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Test procedures clearly defined: calibration routine, and scripted maneuvers (accel–coast–brake, coastdowns, CW/CCW circles).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All configuration details and plotting scripts to be included in the report/appendix, so another student could reproduce the figures by dropping in new CSV files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491" name="Google Shape;491;g3ac7000ceef_0_125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3ac773829f9_3_0"/>
          <p:cNvSpPr txBox="1"/>
          <p:nvPr/>
        </p:nvSpPr>
        <p:spPr>
          <a:xfrm>
            <a:off x="2466475" y="3495550"/>
            <a:ext cx="16155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LESSONS LEARNED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97" name="Google Shape;497;g3ac773829f9_3_0"/>
          <p:cNvSpPr txBox="1"/>
          <p:nvPr/>
        </p:nvSpPr>
        <p:spPr>
          <a:xfrm>
            <a:off x="2466476" y="5831950"/>
            <a:ext cx="206112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Logging only Euler angles on the kart forced us to redo the dynamic testing on the Tesla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Mounting and placement dominate readings: tire probes saw large, local temperature swings while the engine probe stayed much cooler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A clean data pipeline (Arduino → CSV → Python scripts) made it easy to filter, align, and re-use data across platforms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With our documented wiring, calibration procedure, and shared code, another student could repeat and extend this experiment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498" name="Google Shape;498;g3ac773829f9_3_0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5"/>
          <p:cNvSpPr txBox="1"/>
          <p:nvPr/>
        </p:nvSpPr>
        <p:spPr>
          <a:xfrm>
            <a:off x="1237586" y="5105400"/>
            <a:ext cx="9607623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82875" bIns="91425" anchor="ctr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600"/>
              <a:buFont typeface="Arial Black"/>
              <a:buNone/>
            </a:pPr>
            <a:r>
              <a:rPr lang="en-US" sz="9600" b="1" i="0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THANK YOU.</a:t>
            </a:r>
            <a:endParaRPr/>
          </a:p>
        </p:txBody>
      </p:sp>
      <p:sp>
        <p:nvSpPr>
          <p:cNvPr id="504" name="Google Shape;504;p15"/>
          <p:cNvSpPr txBox="1"/>
          <p:nvPr/>
        </p:nvSpPr>
        <p:spPr>
          <a:xfrm>
            <a:off x="13538800" y="5118750"/>
            <a:ext cx="10845300" cy="34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oto Sans Symbols"/>
              <a:buChar char="▪"/>
            </a:pPr>
            <a:r>
              <a:rPr lang="en-US" sz="3200">
                <a:solidFill>
                  <a:schemeClr val="dk2"/>
                </a:solidFill>
              </a:rPr>
              <a:t> Ethan Salazar</a:t>
            </a:r>
            <a:r>
              <a:rPr lang="en-US" sz="3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3200">
                <a:solidFill>
                  <a:schemeClr val="dk1"/>
                </a:solidFill>
              </a:rPr>
              <a:t>esalz@utexas.edu</a:t>
            </a:r>
            <a:endParaRPr sz="3200">
              <a:solidFill>
                <a:schemeClr val="dk1"/>
              </a:solidFill>
            </a:endParaRPr>
          </a:p>
          <a:p>
            <a:pPr marL="457200" lvl="0" indent="-482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oto Sans Symbols"/>
              <a:buChar char="▪"/>
            </a:pPr>
            <a:r>
              <a:rPr lang="en-US" sz="3200">
                <a:solidFill>
                  <a:schemeClr val="dk2"/>
                </a:solidFill>
              </a:rPr>
              <a:t>Josh Haase, </a:t>
            </a:r>
            <a:r>
              <a:rPr lang="en-US" sz="3200">
                <a:solidFill>
                  <a:schemeClr val="dk1"/>
                </a:solidFill>
              </a:rPr>
              <a:t>joshhaase@utexas.edu</a:t>
            </a:r>
            <a:endParaRPr sz="3200" b="1">
              <a:solidFill>
                <a:schemeClr val="dk2"/>
              </a:solidFill>
            </a:endParaRPr>
          </a:p>
          <a:p>
            <a:pPr marL="457200" lvl="0" indent="-482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oto Sans Symbols"/>
              <a:buChar char="▪"/>
            </a:pPr>
            <a:r>
              <a:rPr lang="en-US" sz="3200">
                <a:solidFill>
                  <a:schemeClr val="dk2"/>
                </a:solidFill>
              </a:rPr>
              <a:t>Dylan Hammerbeck, </a:t>
            </a:r>
            <a:r>
              <a:rPr lang="en-US" sz="3200">
                <a:solidFill>
                  <a:schemeClr val="dk1"/>
                </a:solidFill>
              </a:rPr>
              <a:t>djhammer@utexas.edu</a:t>
            </a:r>
            <a:endParaRPr sz="3200">
              <a:solidFill>
                <a:schemeClr val="dk1"/>
              </a:solidFill>
            </a:endParaRPr>
          </a:p>
          <a:p>
            <a:pPr marL="457200" lvl="0" indent="-482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Noto Sans Symbols"/>
              <a:buChar char="▪"/>
            </a:pPr>
            <a:r>
              <a:rPr lang="en-US" sz="3200">
                <a:solidFill>
                  <a:schemeClr val="dk2"/>
                </a:solidFill>
              </a:rPr>
              <a:t>Quinn Farquharson, </a:t>
            </a:r>
            <a:r>
              <a:rPr lang="en-US" sz="3200">
                <a:solidFill>
                  <a:schemeClr val="dk1"/>
                </a:solidFill>
              </a:rPr>
              <a:t>quinn.farquharson@utexas.edu</a:t>
            </a:r>
            <a:endParaRPr sz="3200">
              <a:solidFill>
                <a:schemeClr val="dk1"/>
              </a:solidFill>
            </a:endParaRPr>
          </a:p>
        </p:txBody>
      </p:sp>
      <p:cxnSp>
        <p:nvCxnSpPr>
          <p:cNvPr id="505" name="Google Shape;505;p15"/>
          <p:cNvCxnSpPr/>
          <p:nvPr/>
        </p:nvCxnSpPr>
        <p:spPr>
          <a:xfrm>
            <a:off x="12192000" y="3422177"/>
            <a:ext cx="0" cy="6871646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"/>
          <p:cNvSpPr/>
          <p:nvPr/>
        </p:nvSpPr>
        <p:spPr>
          <a:xfrm>
            <a:off x="812801" y="677335"/>
            <a:ext cx="9889066" cy="2929466"/>
          </a:xfrm>
          <a:prstGeom prst="rect">
            <a:avLst/>
          </a:prstGeom>
          <a:solidFill>
            <a:srgbClr val="BF57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79352" y="11044989"/>
            <a:ext cx="9004648" cy="8206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ac7000ceef_0_0"/>
          <p:cNvSpPr txBox="1"/>
          <p:nvPr/>
        </p:nvSpPr>
        <p:spPr>
          <a:xfrm>
            <a:off x="2466478" y="3495550"/>
            <a:ext cx="13866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PROJECT OBJECTIVES</a:t>
            </a:r>
            <a:endParaRPr/>
          </a:p>
        </p:txBody>
      </p:sp>
      <p:sp>
        <p:nvSpPr>
          <p:cNvPr id="277" name="Google Shape;277;g3ac7000ceef_0_0"/>
          <p:cNvSpPr txBox="1"/>
          <p:nvPr/>
        </p:nvSpPr>
        <p:spPr>
          <a:xfrm>
            <a:off x="2466473" y="5831962"/>
            <a:ext cx="149763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Build &amp; calibrate multi-sensor measurement system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Acquire synchronized IMU, GNSS, and thermal data at 20 Hz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Perform structured dynamic tests (Accel/Coast/Brake, Coastdown, CW/CCW Circles)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Apply measurement theory: dynamic characteristics, uncertainty, filtering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Perform system identification &amp; classification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Evaluate performance and limitations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78" name="Google Shape;278;g3ac7000ceef_0_0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ac7000ceef_0_6"/>
          <p:cNvSpPr txBox="1"/>
          <p:nvPr/>
        </p:nvSpPr>
        <p:spPr>
          <a:xfrm>
            <a:off x="2466478" y="3495550"/>
            <a:ext cx="138660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MEASUREMENT SYSTEM OVERVIEW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84" name="Google Shape;284;g3ac7000ceef_0_6"/>
          <p:cNvSpPr txBox="1"/>
          <p:nvPr/>
        </p:nvSpPr>
        <p:spPr>
          <a:xfrm>
            <a:off x="2466473" y="9239212"/>
            <a:ext cx="149763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Multi-sensor telemetry platform built on Arduino Nano ESP32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IMU + GNSS + thermal sensing integrated via I²C and OneWire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20 Hz fused logging → high-resolution maneuver detection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Data exported as CSV for Python analysis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85" name="Google Shape;285;g3ac7000ceef_0_6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6" name="Google Shape;286;g3ac7000ceef_0_6"/>
          <p:cNvGrpSpPr/>
          <p:nvPr/>
        </p:nvGrpSpPr>
        <p:grpSpPr>
          <a:xfrm>
            <a:off x="2466475" y="5694300"/>
            <a:ext cx="14641650" cy="2553300"/>
            <a:chOff x="2857500" y="6032150"/>
            <a:chExt cx="14641650" cy="2553300"/>
          </a:xfrm>
        </p:grpSpPr>
        <p:grpSp>
          <p:nvGrpSpPr>
            <p:cNvPr id="287" name="Google Shape;287;g3ac7000ceef_0_6"/>
            <p:cNvGrpSpPr/>
            <p:nvPr/>
          </p:nvGrpSpPr>
          <p:grpSpPr>
            <a:xfrm>
              <a:off x="2857500" y="6032150"/>
              <a:ext cx="14641650" cy="2553300"/>
              <a:chOff x="2857500" y="6032150"/>
              <a:chExt cx="14641650" cy="2553300"/>
            </a:xfrm>
          </p:grpSpPr>
          <p:sp>
            <p:nvSpPr>
              <p:cNvPr id="288" name="Google Shape;288;g3ac7000ceef_0_6"/>
              <p:cNvSpPr/>
              <p:nvPr/>
            </p:nvSpPr>
            <p:spPr>
              <a:xfrm>
                <a:off x="2857500" y="6032150"/>
                <a:ext cx="3042600" cy="25533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700"/>
                  <a:t>Sensors:</a:t>
                </a:r>
                <a:endParaRPr sz="2700"/>
              </a:p>
              <a:p>
                <a:pPr marL="45720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Char char="●"/>
                </a:pPr>
                <a:r>
                  <a:rPr lang="en-US" sz="1800"/>
                  <a:t>BNO055 IMU</a:t>
                </a:r>
                <a:endParaRPr sz="1800"/>
              </a:p>
              <a:p>
                <a:pPr marL="45720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Char char="●"/>
                </a:pPr>
                <a:r>
                  <a:rPr lang="en-US" sz="1800"/>
                  <a:t>u-blox MAX-M10S GNSS</a:t>
                </a:r>
                <a:endParaRPr sz="1800"/>
              </a:p>
              <a:p>
                <a:pPr marL="45720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Char char="●"/>
                </a:pPr>
                <a:r>
                  <a:rPr lang="en-US" sz="1800"/>
                  <a:t>4× DS18B20 Temp</a:t>
                </a:r>
                <a:endParaRPr sz="1800"/>
              </a:p>
              <a:p>
                <a:pPr marL="457200" lvl="0" indent="-3429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800"/>
                  <a:buChar char="●"/>
                </a:pPr>
                <a:r>
                  <a:rPr lang="en-US" sz="1800"/>
                  <a:t>GPS Antenna + Qwiic I²C interconnect</a:t>
                </a:r>
                <a:endParaRPr sz="1800"/>
              </a:p>
            </p:txBody>
          </p:sp>
          <p:sp>
            <p:nvSpPr>
              <p:cNvPr id="289" name="Google Shape;289;g3ac7000ceef_0_6"/>
              <p:cNvSpPr/>
              <p:nvPr/>
            </p:nvSpPr>
            <p:spPr>
              <a:xfrm>
                <a:off x="6723850" y="6404750"/>
                <a:ext cx="3042600" cy="15063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100"/>
                  <a:t>Arduino Nano</a:t>
                </a:r>
                <a:endParaRPr sz="3100"/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100"/>
                  <a:t>ESP32</a:t>
                </a:r>
                <a:endParaRPr sz="3100"/>
              </a:p>
            </p:txBody>
          </p:sp>
          <p:sp>
            <p:nvSpPr>
              <p:cNvPr id="290" name="Google Shape;290;g3ac7000ceef_0_6"/>
              <p:cNvSpPr/>
              <p:nvPr/>
            </p:nvSpPr>
            <p:spPr>
              <a:xfrm>
                <a:off x="10590200" y="6404750"/>
                <a:ext cx="3042600" cy="15063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100"/>
                  <a:t>CSV Log</a:t>
                </a:r>
                <a:endParaRPr sz="3100"/>
              </a:p>
            </p:txBody>
          </p:sp>
          <p:sp>
            <p:nvSpPr>
              <p:cNvPr id="291" name="Google Shape;291;g3ac7000ceef_0_6"/>
              <p:cNvSpPr/>
              <p:nvPr/>
            </p:nvSpPr>
            <p:spPr>
              <a:xfrm>
                <a:off x="14456550" y="6404750"/>
                <a:ext cx="3042600" cy="1506300"/>
              </a:xfrm>
              <a:prstGeom prst="rect">
                <a:avLst/>
              </a:prstGeom>
              <a:solidFill>
                <a:schemeClr val="lt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100"/>
                  <a:t>Python Analysis</a:t>
                </a:r>
                <a:endParaRPr sz="3100"/>
              </a:p>
            </p:txBody>
          </p:sp>
        </p:grpSp>
        <p:sp>
          <p:nvSpPr>
            <p:cNvPr id="292" name="Google Shape;292;g3ac7000ceef_0_6"/>
            <p:cNvSpPr/>
            <p:nvPr/>
          </p:nvSpPr>
          <p:spPr>
            <a:xfrm>
              <a:off x="6016400" y="6984650"/>
              <a:ext cx="609600" cy="346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g3ac7000ceef_0_6"/>
            <p:cNvSpPr/>
            <p:nvPr/>
          </p:nvSpPr>
          <p:spPr>
            <a:xfrm>
              <a:off x="9873525" y="6984650"/>
              <a:ext cx="609600" cy="346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g3ac7000ceef_0_6"/>
            <p:cNvSpPr/>
            <p:nvPr/>
          </p:nvSpPr>
          <p:spPr>
            <a:xfrm>
              <a:off x="13730650" y="6984650"/>
              <a:ext cx="609600" cy="3465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5" name="Google Shape;295;g3ac7000ceef_0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89349" y="1528400"/>
            <a:ext cx="5012551" cy="416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3ac7000ceef_0_6"/>
          <p:cNvPicPr preferRelativeResize="0"/>
          <p:nvPr/>
        </p:nvPicPr>
        <p:blipFill rotWithShape="1">
          <a:blip r:embed="rId4">
            <a:alphaModFix/>
          </a:blip>
          <a:srcRect t="19080" b="18176"/>
          <a:stretch/>
        </p:blipFill>
        <p:spPr>
          <a:xfrm>
            <a:off x="17651550" y="5923350"/>
            <a:ext cx="5550349" cy="348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3ac7000ceef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136648" y="8843974"/>
            <a:ext cx="4005251" cy="4005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3ac7000ceef_0_6" descr="GPS-18037" title="GPS-180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10875" y="9510125"/>
            <a:ext cx="3482600" cy="348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ac7000ceef_0_13"/>
          <p:cNvSpPr txBox="1"/>
          <p:nvPr/>
        </p:nvSpPr>
        <p:spPr>
          <a:xfrm>
            <a:off x="2466475" y="2638450"/>
            <a:ext cx="161553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STATIC &amp; DYNAMIC CHARACTERISTICS OF OUR SENSORS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04" name="Google Shape;304;g3ac7000ceef_0_13"/>
          <p:cNvSpPr txBox="1"/>
          <p:nvPr/>
        </p:nvSpPr>
        <p:spPr>
          <a:xfrm>
            <a:off x="3055973" y="13554037"/>
            <a:ext cx="14976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</a:endParaRPr>
          </a:p>
        </p:txBody>
      </p:sp>
      <p:sp>
        <p:nvSpPr>
          <p:cNvPr id="305" name="Google Shape;305;g3ac7000ceef_0_13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6" name="Google Shape;306;g3ac7000ceef_0_13"/>
          <p:cNvGraphicFramePr/>
          <p:nvPr/>
        </p:nvGraphicFramePr>
        <p:xfrm>
          <a:off x="2466475" y="5742504"/>
          <a:ext cx="19531300" cy="6947225"/>
        </p:xfrm>
        <a:graphic>
          <a:graphicData uri="http://schemas.openxmlformats.org/drawingml/2006/table">
            <a:tbl>
              <a:tblPr>
                <a:noFill/>
                <a:tableStyleId>{152EEA3A-9B52-49F9-A20F-DCD1C1F7C8B1}</a:tableStyleId>
              </a:tblPr>
              <a:tblGrid>
                <a:gridCol w="324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31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55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/>
                        <a:t>Sensor</a:t>
                      </a:r>
                      <a:endParaRPr sz="3000"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/>
                        <a:t>Key Static Characteristics</a:t>
                      </a:r>
                      <a:endParaRPr sz="3000"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/>
                        <a:t>Key Dynamic Characteristics</a:t>
                      </a:r>
                      <a:endParaRPr sz="3000"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/>
                        <a:t>BNO055 IMU</a:t>
                      </a:r>
                      <a:endParaRPr sz="3000"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±2–3° absolute orientation accuracy (post-calibration) </a:t>
                      </a:r>
                      <a:endParaRPr sz="3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Accelerometer ±16 g, gyro ±2000 °/s </a:t>
                      </a:r>
                      <a:endParaRPr sz="3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0.06 °/s gyro resolution</a:t>
                      </a:r>
                      <a:endParaRPr sz="3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100 Hz fused output (≈10 ms latency) </a:t>
                      </a:r>
                      <a:endParaRPr sz="3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Good short-term stability; small gyro drift with temperature </a:t>
                      </a:r>
                      <a:endParaRPr sz="3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Handles typical vehicle maneuvers cleanly</a:t>
                      </a:r>
                      <a:endParaRPr sz="3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/>
                        <a:t>u-blox MAX-M10S GNSS</a:t>
                      </a:r>
                      <a:endParaRPr sz="3000"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~2 m CEP horizontal accuracy (open sky) </a:t>
                      </a:r>
                      <a:endParaRPr sz="3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Speed accuracy ±0.05 m/s</a:t>
                      </a:r>
                      <a:endParaRPr sz="3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1–10 Hz update rate (we use 10 Hz) </a:t>
                      </a:r>
                      <a:endParaRPr sz="3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Meter-level jitter in position; stable velocity </a:t>
                      </a:r>
                      <a:endParaRPr sz="3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~0.1–0.2 s effective latency</a:t>
                      </a:r>
                      <a:endParaRPr sz="3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 b="1"/>
                        <a:t>DS18B20 Temp Sensors</a:t>
                      </a:r>
                      <a:endParaRPr sz="3000" b="1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±0.5 °C typical accuracy (−10 → 85 °C) </a:t>
                      </a:r>
                      <a:endParaRPr sz="3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0.0625 °C resolution</a:t>
                      </a:r>
                      <a:endParaRPr sz="3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1 Hz sampling</a:t>
                      </a:r>
                      <a:endParaRPr sz="3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Slow thermal response (first-order lag) </a:t>
                      </a:r>
                      <a:endParaRPr sz="30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0"/>
                        <a:t>• Ideal for gradual tire/engine temperature trends</a:t>
                      </a:r>
                      <a:endParaRPr sz="30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ac7000ceef_0_29"/>
          <p:cNvSpPr txBox="1"/>
          <p:nvPr/>
        </p:nvSpPr>
        <p:spPr>
          <a:xfrm>
            <a:off x="2466475" y="2127850"/>
            <a:ext cx="16155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CALIBRATION PROCEDURES 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2" name="Google Shape;312;g3ac7000ceef_0_29"/>
          <p:cNvSpPr txBox="1"/>
          <p:nvPr/>
        </p:nvSpPr>
        <p:spPr>
          <a:xfrm>
            <a:off x="2466475" y="3251925"/>
            <a:ext cx="11374500" cy="9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09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Char char="●"/>
            </a:pPr>
            <a:r>
              <a:rPr lang="en-US" sz="2850" b="1">
                <a:solidFill>
                  <a:schemeClr val="dk1"/>
                </a:solidFill>
              </a:rPr>
              <a:t>IMU (BNO055) calibration</a:t>
            </a:r>
            <a:endParaRPr sz="2850" b="1">
              <a:solidFill>
                <a:schemeClr val="dk1"/>
              </a:solidFill>
            </a:endParaRPr>
          </a:p>
          <a:p>
            <a:pPr marL="914400" marR="0" lvl="1" indent="-409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Char char="○"/>
            </a:pPr>
            <a:r>
              <a:rPr lang="en-US" sz="2850">
                <a:solidFill>
                  <a:schemeClr val="dk1"/>
                </a:solidFill>
              </a:rPr>
              <a:t>Ran dedicated Arduino calibration script to monitor sys/gyro/accel/mag status</a:t>
            </a:r>
            <a:endParaRPr sz="2850">
              <a:solidFill>
                <a:schemeClr val="dk1"/>
              </a:solidFill>
            </a:endParaRPr>
          </a:p>
          <a:p>
            <a:pPr marL="914400" marR="0" lvl="1" indent="-409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Char char="○"/>
            </a:pPr>
            <a:r>
              <a:rPr lang="en-US" sz="2850">
                <a:solidFill>
                  <a:schemeClr val="dk1"/>
                </a:solidFill>
              </a:rPr>
              <a:t>Performed standard motion routine (slow rotations about each axis, figure-8s) until all calib flags = 3</a:t>
            </a:r>
            <a:endParaRPr sz="2850">
              <a:solidFill>
                <a:schemeClr val="dk1"/>
              </a:solidFill>
            </a:endParaRPr>
          </a:p>
          <a:p>
            <a:pPr marL="914400" marR="0" lvl="1" indent="-409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Char char="○"/>
            </a:pPr>
            <a:r>
              <a:rPr lang="en-US" sz="2850">
                <a:solidFill>
                  <a:schemeClr val="dk1"/>
                </a:solidFill>
              </a:rPr>
              <a:t>Read out and saved hard-iron/soft-iron offsets from getSensorOffsets() and hard-coded them into the logging sketch</a:t>
            </a:r>
            <a:endParaRPr sz="2850">
              <a:solidFill>
                <a:schemeClr val="dk1"/>
              </a:solidFill>
            </a:endParaRPr>
          </a:p>
          <a:p>
            <a:pPr marL="457200" marR="0" lvl="0" indent="-409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Char char="●"/>
            </a:pPr>
            <a:r>
              <a:rPr lang="en-US" sz="2850" b="1">
                <a:solidFill>
                  <a:schemeClr val="dk1"/>
                </a:solidFill>
              </a:rPr>
              <a:t>GNSS (MAX-M10S) validity checks</a:t>
            </a:r>
            <a:endParaRPr sz="2850" b="1">
              <a:solidFill>
                <a:schemeClr val="dk1"/>
              </a:solidFill>
            </a:endParaRPr>
          </a:p>
          <a:p>
            <a:pPr marL="914400" marR="0" lvl="1" indent="-409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Char char="○"/>
            </a:pPr>
            <a:r>
              <a:rPr lang="en-US" sz="2850">
                <a:solidFill>
                  <a:schemeClr val="dk1"/>
                </a:solidFill>
              </a:rPr>
              <a:t>Waited for GNSS to reach a 3D fix (fix = 3) before starting each run.</a:t>
            </a:r>
            <a:endParaRPr sz="2850">
              <a:solidFill>
                <a:schemeClr val="dk1"/>
              </a:solidFill>
            </a:endParaRPr>
          </a:p>
          <a:p>
            <a:pPr marL="914400" marR="0" lvl="1" indent="-409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Char char="○"/>
            </a:pPr>
            <a:r>
              <a:rPr lang="en-US" sz="2850">
                <a:solidFill>
                  <a:schemeClr val="dk1"/>
                </a:solidFill>
              </a:rPr>
              <a:t>Ignored data during warm-up period / satellite acquisition</a:t>
            </a:r>
            <a:endParaRPr sz="2850">
              <a:solidFill>
                <a:schemeClr val="dk1"/>
              </a:solidFill>
            </a:endParaRPr>
          </a:p>
          <a:p>
            <a:pPr marL="457200" marR="0" lvl="0" indent="-409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Char char="●"/>
            </a:pPr>
            <a:r>
              <a:rPr lang="en-US" sz="2850" b="1">
                <a:solidFill>
                  <a:schemeClr val="dk1"/>
                </a:solidFill>
              </a:rPr>
              <a:t>Temperature sensors (DS18B20) verification</a:t>
            </a:r>
            <a:endParaRPr sz="2850" b="1">
              <a:solidFill>
                <a:schemeClr val="dk1"/>
              </a:solidFill>
            </a:endParaRPr>
          </a:p>
          <a:p>
            <a:pPr marL="914400" marR="0" lvl="1" indent="-409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Char char="○"/>
            </a:pPr>
            <a:r>
              <a:rPr lang="en-US" sz="2850">
                <a:solidFill>
                  <a:schemeClr val="dk1"/>
                </a:solidFill>
              </a:rPr>
              <a:t>Allowed all four probes to stabilize at ambient before testing.</a:t>
            </a:r>
            <a:endParaRPr sz="2850">
              <a:solidFill>
                <a:schemeClr val="dk1"/>
              </a:solidFill>
            </a:endParaRPr>
          </a:p>
          <a:p>
            <a:pPr marL="914400" marR="0" lvl="1" indent="-409575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50"/>
              <a:buChar char="○"/>
            </a:pPr>
            <a:r>
              <a:rPr lang="en-US" sz="2850">
                <a:solidFill>
                  <a:schemeClr val="dk1"/>
                </a:solidFill>
              </a:rPr>
              <a:t>Confirmed readings were within ~0.5 °C of each other and ambient → treated this as zero-offset check</a:t>
            </a:r>
            <a:endParaRPr sz="2850">
              <a:solidFill>
                <a:schemeClr val="dk1"/>
              </a:solidFill>
            </a:endParaRPr>
          </a:p>
        </p:txBody>
      </p:sp>
      <p:sp>
        <p:nvSpPr>
          <p:cNvPr id="313" name="Google Shape;313;g3ac7000ceef_0_29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4" name="Google Shape;314;g3ac7000ceef_0_29"/>
          <p:cNvGrpSpPr/>
          <p:nvPr/>
        </p:nvGrpSpPr>
        <p:grpSpPr>
          <a:xfrm>
            <a:off x="15697850" y="1594314"/>
            <a:ext cx="6736026" cy="6352924"/>
            <a:chOff x="15697850" y="1594314"/>
            <a:chExt cx="6736026" cy="6352924"/>
          </a:xfrm>
        </p:grpSpPr>
        <p:pic>
          <p:nvPicPr>
            <p:cNvPr id="315" name="Google Shape;315;g3ac7000ceef_0_29"/>
            <p:cNvPicPr preferRelativeResize="0"/>
            <p:nvPr/>
          </p:nvPicPr>
          <p:blipFill rotWithShape="1">
            <a:blip r:embed="rId3">
              <a:alphaModFix/>
            </a:blip>
            <a:srcRect t="8189" r="48285"/>
            <a:stretch/>
          </p:blipFill>
          <p:spPr>
            <a:xfrm>
              <a:off x="15697850" y="1594314"/>
              <a:ext cx="6736026" cy="63529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6" name="Google Shape;316;g3ac7000ceef_0_29"/>
            <p:cNvSpPr/>
            <p:nvPr/>
          </p:nvSpPr>
          <p:spPr>
            <a:xfrm rot="1257030">
              <a:off x="17681597" y="4859453"/>
              <a:ext cx="1489255" cy="473853"/>
            </a:xfrm>
            <a:prstGeom prst="rect">
              <a:avLst/>
            </a:prstGeom>
            <a:solidFill>
              <a:srgbClr val="787878"/>
            </a:solidFill>
            <a:ln w="9525" cap="flat" cmpd="sng">
              <a:solidFill>
                <a:srgbClr val="7878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7" name="Google Shape;317;g3ac7000ceef_0_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22625" y="8317292"/>
            <a:ext cx="7486476" cy="453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ac7000ceef_0_35"/>
          <p:cNvSpPr txBox="1"/>
          <p:nvPr/>
        </p:nvSpPr>
        <p:spPr>
          <a:xfrm>
            <a:off x="2466475" y="3495550"/>
            <a:ext cx="161553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STRUCTURED TESTING MATRIX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3" name="Google Shape;323;g3ac7000ceef_0_35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24" name="Google Shape;324;g3ac7000ceef_0_35"/>
          <p:cNvGraphicFramePr/>
          <p:nvPr/>
        </p:nvGraphicFramePr>
        <p:xfrm>
          <a:off x="3039450" y="5435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{152EEA3A-9B52-49F9-A20F-DCD1C1F7C8B1}</a:tableStyleId>
              </a:tblPr>
              <a:tblGrid>
                <a:gridCol w="545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82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4522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/>
                        <a:t>Test Type</a:t>
                      </a:r>
                      <a:endParaRPr sz="3200" b="1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1"/>
                        <a:t>Purpose in Analysis</a:t>
                      </a:r>
                      <a:endParaRPr sz="3200" b="1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Clockwise Circles </a:t>
                      </a:r>
                      <a:endParaRPr sz="3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(Skidpad 1)</a:t>
                      </a:r>
                      <a:endParaRPr sz="32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Characterize steady-state turning and yaw rate</a:t>
                      </a:r>
                      <a:endParaRPr sz="32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Counter-Clockwise Circles</a:t>
                      </a:r>
                      <a:endParaRPr sz="3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(Skidpad 2)</a:t>
                      </a:r>
                      <a:endParaRPr sz="32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Characterize steady-state turning and yaw rate and check turning symmetry</a:t>
                      </a:r>
                      <a:endParaRPr sz="32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Acceleration–Coast–Brake</a:t>
                      </a:r>
                      <a:endParaRPr sz="32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(Straight line)</a:t>
                      </a:r>
                      <a:endParaRPr sz="32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Separate accel/coast/brake phases and tune event thresholds</a:t>
                      </a:r>
                      <a:endParaRPr sz="32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036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Driving w/ all Dynamic States</a:t>
                      </a:r>
                      <a:endParaRPr sz="32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Validate the system classification, gnss, and imu sensors</a:t>
                      </a:r>
                      <a:endParaRPr sz="3200"/>
                    </a:p>
                  </a:txBody>
                  <a:tcPr marL="91425" marR="91425" marT="91425" marB="91425">
                    <a:lnL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ac7000ceef_0_78"/>
          <p:cNvSpPr txBox="1"/>
          <p:nvPr/>
        </p:nvSpPr>
        <p:spPr>
          <a:xfrm>
            <a:off x="2466475" y="603350"/>
            <a:ext cx="201387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HOW DATA WAS PROCESSED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0" name="Google Shape;330;g3ac7000ceef_0_78"/>
          <p:cNvSpPr txBox="1"/>
          <p:nvPr/>
        </p:nvSpPr>
        <p:spPr>
          <a:xfrm>
            <a:off x="2466476" y="9367350"/>
            <a:ext cx="21023700" cy="280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GPS data from the GNSS sensor was shaky and inaccurate due to jitter and the limited connection to satellites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Much of the data we collected from the IMU was very noisy and could lead to incorrect data interpretation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As such we moved forward with some basic data processing to help eliminate any error caused by the noise within our system and data stream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331" name="Google Shape;331;g3ac7000ceef_0_78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g3ac7000ceef_0_78"/>
          <p:cNvPicPr preferRelativeResize="0"/>
          <p:nvPr/>
        </p:nvPicPr>
        <p:blipFill rotWithShape="1">
          <a:blip r:embed="rId3">
            <a:alphaModFix/>
          </a:blip>
          <a:srcRect t="10039"/>
          <a:stretch/>
        </p:blipFill>
        <p:spPr>
          <a:xfrm>
            <a:off x="12535825" y="1999625"/>
            <a:ext cx="11670877" cy="690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3ac7000ceef_0_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4950" y="1961900"/>
            <a:ext cx="11670874" cy="698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ac97a87a11_2_4"/>
          <p:cNvSpPr txBox="1"/>
          <p:nvPr/>
        </p:nvSpPr>
        <p:spPr>
          <a:xfrm>
            <a:off x="2466475" y="603350"/>
            <a:ext cx="201387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HOW DATA WAS PROCESSED</a:t>
            </a: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9" name="Google Shape;339;g3ac97a87a11_2_4"/>
          <p:cNvSpPr txBox="1"/>
          <p:nvPr/>
        </p:nvSpPr>
        <p:spPr>
          <a:xfrm>
            <a:off x="1780200" y="9747425"/>
            <a:ext cx="20823600" cy="42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Rolling Average smoothing filter (window size of 20) allows larger trends in data to be reflected without larger noise variance</a:t>
            </a:r>
            <a:endParaRPr sz="3200">
              <a:solidFill>
                <a:schemeClr val="dk1"/>
              </a:solidFill>
            </a:endParaRPr>
          </a:p>
          <a:p>
            <a:pPr marL="457200" marR="0" lvl="0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●"/>
            </a:pPr>
            <a:r>
              <a:rPr lang="en-US" sz="3200">
                <a:solidFill>
                  <a:schemeClr val="dk1"/>
                </a:solidFill>
              </a:rPr>
              <a:t>Additionally the large delta in one axis allows us to predict turns very accurately</a:t>
            </a:r>
            <a:endParaRPr sz="3200">
              <a:solidFill>
                <a:schemeClr val="dk1"/>
              </a:solidFill>
            </a:endParaRPr>
          </a:p>
          <a:p>
            <a:pPr marL="914400" marR="0" lvl="1" indent="-431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○"/>
            </a:pPr>
            <a:r>
              <a:rPr lang="en-US" sz="3200">
                <a:solidFill>
                  <a:schemeClr val="dk1"/>
                </a:solidFill>
              </a:rPr>
              <a:t>Left image is a counter clockwise turn, right image is a clockwise turn</a:t>
            </a:r>
            <a:endParaRPr sz="32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</a:endParaRPr>
          </a:p>
        </p:txBody>
      </p:sp>
      <p:sp>
        <p:nvSpPr>
          <p:cNvPr id="340" name="Google Shape;340;g3ac97a87a11_2_4"/>
          <p:cNvSpPr/>
          <p:nvPr/>
        </p:nvSpPr>
        <p:spPr>
          <a:xfrm>
            <a:off x="1" y="0"/>
            <a:ext cx="609600" cy="13716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D3D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g3ac97a87a11_2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2699990"/>
            <a:ext cx="10896326" cy="6470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g3ac97a87a11_2_4"/>
          <p:cNvPicPr preferRelativeResize="0"/>
          <p:nvPr/>
        </p:nvPicPr>
        <p:blipFill rotWithShape="1">
          <a:blip r:embed="rId4">
            <a:alphaModFix/>
          </a:blip>
          <a:srcRect l="1048" t="2439"/>
          <a:stretch/>
        </p:blipFill>
        <p:spPr>
          <a:xfrm>
            <a:off x="12104700" y="2857500"/>
            <a:ext cx="10782424" cy="627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T-Theme">
  <a:themeElements>
    <a:clrScheme name="UT">
      <a:dk1>
        <a:srgbClr val="333F48"/>
      </a:dk1>
      <a:lt1>
        <a:srgbClr val="FFFFFF"/>
      </a:lt1>
      <a:dk2>
        <a:srgbClr val="BF5700"/>
      </a:dk2>
      <a:lt2>
        <a:srgbClr val="FFFFFF"/>
      </a:lt2>
      <a:accent1>
        <a:srgbClr val="F8971F"/>
      </a:accent1>
      <a:accent2>
        <a:srgbClr val="FFD600"/>
      </a:accent2>
      <a:accent3>
        <a:srgbClr val="A6CD57"/>
      </a:accent3>
      <a:accent4>
        <a:srgbClr val="005F86"/>
      </a:accent4>
      <a:accent5>
        <a:srgbClr val="5B9BD5"/>
      </a:accent5>
      <a:accent6>
        <a:srgbClr val="9CADB7"/>
      </a:accent6>
      <a:hlink>
        <a:srgbClr val="BF5700"/>
      </a:hlink>
      <a:folHlink>
        <a:srgbClr val="BF57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T-Theme">
  <a:themeElements>
    <a:clrScheme name="UT">
      <a:dk1>
        <a:srgbClr val="333F48"/>
      </a:dk1>
      <a:lt1>
        <a:srgbClr val="FFFFFF"/>
      </a:lt1>
      <a:dk2>
        <a:srgbClr val="BF5700"/>
      </a:dk2>
      <a:lt2>
        <a:srgbClr val="FFFFFF"/>
      </a:lt2>
      <a:accent1>
        <a:srgbClr val="F8971F"/>
      </a:accent1>
      <a:accent2>
        <a:srgbClr val="FFD600"/>
      </a:accent2>
      <a:accent3>
        <a:srgbClr val="A6CD57"/>
      </a:accent3>
      <a:accent4>
        <a:srgbClr val="005F86"/>
      </a:accent4>
      <a:accent5>
        <a:srgbClr val="5B9BD5"/>
      </a:accent5>
      <a:accent6>
        <a:srgbClr val="9CADB7"/>
      </a:accent6>
      <a:hlink>
        <a:srgbClr val="BF5700"/>
      </a:hlink>
      <a:folHlink>
        <a:srgbClr val="BF57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1771</Words>
  <Application>Microsoft Macintosh PowerPoint</Application>
  <PresentationFormat>Custom</PresentationFormat>
  <Paragraphs>209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Open Sans</vt:lpstr>
      <vt:lpstr>Noto Sans Symbols</vt:lpstr>
      <vt:lpstr>Arial Black</vt:lpstr>
      <vt:lpstr>UT-Theme</vt:lpstr>
      <vt:lpstr>UT-Theme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Texas Engineering</dc:creator>
  <cp:lastModifiedBy>Salazar, Ethan</cp:lastModifiedBy>
  <cp:revision>1</cp:revision>
  <dcterms:created xsi:type="dcterms:W3CDTF">2019-05-08T18:17:41Z</dcterms:created>
  <dcterms:modified xsi:type="dcterms:W3CDTF">2025-12-11T00:01:24Z</dcterms:modified>
</cp:coreProperties>
</file>